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85" r:id="rId13"/>
    <p:sldId id="268" r:id="rId14"/>
    <p:sldId id="269" r:id="rId15"/>
    <p:sldId id="275" r:id="rId16"/>
    <p:sldId id="276" r:id="rId17"/>
    <p:sldId id="277" r:id="rId18"/>
    <p:sldId id="270" r:id="rId19"/>
    <p:sldId id="271" r:id="rId20"/>
    <p:sldId id="272" r:id="rId21"/>
    <p:sldId id="273" r:id="rId22"/>
    <p:sldId id="274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406E6-B940-4188-91C2-6F345C4C011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81BC902-6316-4BE5-97C4-B345A1C4A14C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메인 페이지</a:t>
          </a:r>
        </a:p>
      </dgm:t>
    </dgm:pt>
    <dgm:pt modelId="{CA4F14F5-40A4-4A7D-8F91-6A981313956F}" type="parTrans" cxnId="{9B9B533E-E532-4276-9178-E975C9C7BE7B}">
      <dgm:prSet/>
      <dgm:spPr/>
      <dgm:t>
        <a:bodyPr/>
        <a:lstStyle/>
        <a:p>
          <a:pPr latinLnBrk="1"/>
          <a:endParaRPr lang="ko-KR" altLang="en-US"/>
        </a:p>
      </dgm:t>
    </dgm:pt>
    <dgm:pt modelId="{5F2267D5-AFFE-4F46-A4A9-36746D00454A}" type="sibTrans" cxnId="{9B9B533E-E532-4276-9178-E975C9C7BE7B}">
      <dgm:prSet/>
      <dgm:spPr/>
      <dgm:t>
        <a:bodyPr/>
        <a:lstStyle/>
        <a:p>
          <a:pPr latinLnBrk="1"/>
          <a:endParaRPr lang="ko-KR" altLang="en-US"/>
        </a:p>
      </dgm:t>
    </dgm:pt>
    <dgm:pt modelId="{404B668A-1EC9-4FA0-A9FF-434173F9C024}">
      <dgm:prSet phldrT="[텍스트]"/>
      <dgm:spPr/>
      <dgm:t>
        <a:bodyPr/>
        <a:lstStyle/>
        <a:p>
          <a:pPr latinLnBrk="1"/>
          <a:r>
            <a:rPr lang="ko-KR" altLang="en-US"/>
            <a:t>메뉴바</a:t>
          </a:r>
        </a:p>
      </dgm:t>
    </dgm:pt>
    <dgm:pt modelId="{7344F229-45D7-4521-93FC-E5F9F4F24BEC}" type="parTrans" cxnId="{C4D3B82E-0420-4251-A84C-6CB1EEB1ED79}">
      <dgm:prSet/>
      <dgm:spPr/>
      <dgm:t>
        <a:bodyPr/>
        <a:lstStyle/>
        <a:p>
          <a:pPr latinLnBrk="1"/>
          <a:endParaRPr lang="ko-KR" altLang="en-US"/>
        </a:p>
      </dgm:t>
    </dgm:pt>
    <dgm:pt modelId="{572DEE83-7864-4BC6-8A1C-D78F0DB0F356}" type="sibTrans" cxnId="{C4D3B82E-0420-4251-A84C-6CB1EEB1ED79}">
      <dgm:prSet/>
      <dgm:spPr/>
      <dgm:t>
        <a:bodyPr/>
        <a:lstStyle/>
        <a:p>
          <a:pPr latinLnBrk="1"/>
          <a:endParaRPr lang="ko-KR" altLang="en-US"/>
        </a:p>
      </dgm:t>
    </dgm:pt>
    <dgm:pt modelId="{AEE24A59-1B5F-4851-AEED-3A11F76FED76}">
      <dgm:prSet phldrT="[텍스트]"/>
      <dgm:spPr/>
      <dgm:t>
        <a:bodyPr/>
        <a:lstStyle/>
        <a:p>
          <a:pPr latinLnBrk="1"/>
          <a:r>
            <a:rPr lang="ko-KR" altLang="en-US"/>
            <a:t>메인 이미지</a:t>
          </a:r>
          <a:endParaRPr lang="en-US" altLang="ko-KR"/>
        </a:p>
        <a:p>
          <a:pPr latinLnBrk="1"/>
          <a:r>
            <a:rPr lang="ko-KR" altLang="en-US"/>
            <a:t>슬라이드</a:t>
          </a:r>
        </a:p>
      </dgm:t>
    </dgm:pt>
    <dgm:pt modelId="{436377F6-C993-42F2-8C41-4CD645A54D08}" type="parTrans" cxnId="{842D1C01-E993-45E4-A437-2DFDBDBFD744}">
      <dgm:prSet/>
      <dgm:spPr/>
      <dgm:t>
        <a:bodyPr/>
        <a:lstStyle/>
        <a:p>
          <a:pPr latinLnBrk="1"/>
          <a:endParaRPr lang="ko-KR" altLang="en-US"/>
        </a:p>
      </dgm:t>
    </dgm:pt>
    <dgm:pt modelId="{6A327A1D-DA82-4BA2-9A13-522E1AFF81B3}" type="sibTrans" cxnId="{842D1C01-E993-45E4-A437-2DFDBDBFD744}">
      <dgm:prSet/>
      <dgm:spPr/>
      <dgm:t>
        <a:bodyPr/>
        <a:lstStyle/>
        <a:p>
          <a:pPr latinLnBrk="1"/>
          <a:endParaRPr lang="ko-KR" altLang="en-US"/>
        </a:p>
      </dgm:t>
    </dgm:pt>
    <dgm:pt modelId="{8F373120-D563-4D56-8A87-ADC8619ECB5F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모델 정보</a:t>
          </a:r>
        </a:p>
      </dgm:t>
    </dgm:pt>
    <dgm:pt modelId="{CD5C6A93-83DC-4FC6-9F49-BCA76E84A616}" type="parTrans" cxnId="{ED2EA054-2160-4498-A881-62D22A8B94E3}">
      <dgm:prSet/>
      <dgm:spPr/>
      <dgm:t>
        <a:bodyPr/>
        <a:lstStyle/>
        <a:p>
          <a:pPr latinLnBrk="1"/>
          <a:endParaRPr lang="ko-KR" altLang="en-US"/>
        </a:p>
      </dgm:t>
    </dgm:pt>
    <dgm:pt modelId="{CD8A0DBD-1B9B-495C-9470-B8F16F78D2C7}" type="sibTrans" cxnId="{ED2EA054-2160-4498-A881-62D22A8B94E3}">
      <dgm:prSet/>
      <dgm:spPr/>
      <dgm:t>
        <a:bodyPr/>
        <a:lstStyle/>
        <a:p>
          <a:pPr latinLnBrk="1"/>
          <a:endParaRPr lang="ko-KR" altLang="en-US"/>
        </a:p>
      </dgm:t>
    </dgm:pt>
    <dgm:pt modelId="{2C775DC7-20AB-46A2-9656-28EC7FA2DE64}">
      <dgm:prSet phldrT="[텍스트]"/>
      <dgm:spPr/>
      <dgm:t>
        <a:bodyPr/>
        <a:lstStyle/>
        <a:p>
          <a:pPr latinLnBrk="1"/>
          <a:r>
            <a:rPr lang="ko-KR" altLang="en-US"/>
            <a:t>모델 제원</a:t>
          </a:r>
        </a:p>
      </dgm:t>
    </dgm:pt>
    <dgm:pt modelId="{B131E771-B287-4F0A-85B7-CAD8C3CE77DC}" type="parTrans" cxnId="{46F1FEE7-9ACB-43EF-9D02-116638668305}">
      <dgm:prSet/>
      <dgm:spPr/>
      <dgm:t>
        <a:bodyPr/>
        <a:lstStyle/>
        <a:p>
          <a:pPr latinLnBrk="1"/>
          <a:endParaRPr lang="ko-KR" altLang="en-US"/>
        </a:p>
      </dgm:t>
    </dgm:pt>
    <dgm:pt modelId="{502CCE35-C0CE-456F-A8D0-1E68804B1530}" type="sibTrans" cxnId="{46F1FEE7-9ACB-43EF-9D02-116638668305}">
      <dgm:prSet/>
      <dgm:spPr/>
      <dgm:t>
        <a:bodyPr/>
        <a:lstStyle/>
        <a:p>
          <a:pPr latinLnBrk="1"/>
          <a:endParaRPr lang="ko-KR" altLang="en-US"/>
        </a:p>
      </dgm:t>
    </dgm:pt>
    <dgm:pt modelId="{C6195BD1-93FB-4E6D-9A07-BE34C17605D6}">
      <dgm:prSet phldrT="[텍스트]"/>
      <dgm:spPr/>
      <dgm:t>
        <a:bodyPr/>
        <a:lstStyle/>
        <a:p>
          <a:pPr latinLnBrk="1"/>
          <a:r>
            <a:rPr lang="en-US" altLang="ko-KR"/>
            <a:t>VIDEO</a:t>
          </a:r>
        </a:p>
      </dgm:t>
    </dgm:pt>
    <dgm:pt modelId="{3EF9B6F6-03E1-439F-BB12-A6D2481675DE}" type="parTrans" cxnId="{72A65DAA-73F7-42A9-929B-E2D300CE8845}">
      <dgm:prSet/>
      <dgm:spPr/>
      <dgm:t>
        <a:bodyPr/>
        <a:lstStyle/>
        <a:p>
          <a:pPr latinLnBrk="1"/>
          <a:endParaRPr lang="ko-KR" altLang="en-US"/>
        </a:p>
      </dgm:t>
    </dgm:pt>
    <dgm:pt modelId="{750B942C-4B74-445F-B48F-7ECFE3BAF580}" type="sibTrans" cxnId="{72A65DAA-73F7-42A9-929B-E2D300CE8845}">
      <dgm:prSet/>
      <dgm:spPr/>
      <dgm:t>
        <a:bodyPr/>
        <a:lstStyle/>
        <a:p>
          <a:pPr latinLnBrk="1"/>
          <a:endParaRPr lang="ko-KR" altLang="en-US"/>
        </a:p>
      </dgm:t>
    </dgm:pt>
    <dgm:pt modelId="{E5B6B810-B425-4DCA-9F76-DCB39DDD5723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회원가입</a:t>
          </a:r>
        </a:p>
      </dgm:t>
    </dgm:pt>
    <dgm:pt modelId="{798D6362-9B96-4115-8D5B-02F6C4D2958F}" type="parTrans" cxnId="{E4114F06-0D51-455E-8526-FB3106C6E667}">
      <dgm:prSet/>
      <dgm:spPr/>
      <dgm:t>
        <a:bodyPr/>
        <a:lstStyle/>
        <a:p>
          <a:pPr latinLnBrk="1"/>
          <a:endParaRPr lang="ko-KR" altLang="en-US"/>
        </a:p>
      </dgm:t>
    </dgm:pt>
    <dgm:pt modelId="{CA96EE9B-EB41-4D22-ACFC-DA42D6B3F7C5}" type="sibTrans" cxnId="{E4114F06-0D51-455E-8526-FB3106C6E667}">
      <dgm:prSet/>
      <dgm:spPr/>
      <dgm:t>
        <a:bodyPr/>
        <a:lstStyle/>
        <a:p>
          <a:pPr latinLnBrk="1"/>
          <a:endParaRPr lang="ko-KR" altLang="en-US"/>
        </a:p>
      </dgm:t>
    </dgm:pt>
    <dgm:pt modelId="{A7A37D40-EF24-488D-A691-9FA7F745A018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모델 제원</a:t>
          </a:r>
        </a:p>
      </dgm:t>
    </dgm:pt>
    <dgm:pt modelId="{E26AAC0F-E33B-4B47-A502-8C66951A0208}" type="parTrans" cxnId="{0662733D-898F-44A3-9D39-792FA1C78C13}">
      <dgm:prSet/>
      <dgm:spPr/>
      <dgm:t>
        <a:bodyPr/>
        <a:lstStyle/>
        <a:p>
          <a:pPr latinLnBrk="1"/>
          <a:endParaRPr lang="ko-KR" altLang="en-US"/>
        </a:p>
      </dgm:t>
    </dgm:pt>
    <dgm:pt modelId="{4A1483E3-1D81-4387-950D-DC6D3DEC2CF6}" type="sibTrans" cxnId="{0662733D-898F-44A3-9D39-792FA1C78C13}">
      <dgm:prSet/>
      <dgm:spPr/>
      <dgm:t>
        <a:bodyPr/>
        <a:lstStyle/>
        <a:p>
          <a:pPr latinLnBrk="1"/>
          <a:endParaRPr lang="ko-KR" altLang="en-US"/>
        </a:p>
      </dgm:t>
    </dgm:pt>
    <dgm:pt modelId="{D62492F9-A15F-4ED6-9913-84CC67E547DC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견적 내기</a:t>
          </a:r>
        </a:p>
      </dgm:t>
    </dgm:pt>
    <dgm:pt modelId="{ACBF8C29-F43F-4C2A-89ED-9A5A724D79FA}" type="parTrans" cxnId="{935FC0D7-2BFA-4609-BD1A-42DCCA3FEC72}">
      <dgm:prSet/>
      <dgm:spPr/>
      <dgm:t>
        <a:bodyPr/>
        <a:lstStyle/>
        <a:p>
          <a:pPr latinLnBrk="1"/>
          <a:endParaRPr lang="ko-KR" altLang="en-US"/>
        </a:p>
      </dgm:t>
    </dgm:pt>
    <dgm:pt modelId="{72DB30E9-F348-4AF4-B8B2-2612857B66E6}" type="sibTrans" cxnId="{935FC0D7-2BFA-4609-BD1A-42DCCA3FEC72}">
      <dgm:prSet/>
      <dgm:spPr/>
      <dgm:t>
        <a:bodyPr/>
        <a:lstStyle/>
        <a:p>
          <a:pPr latinLnBrk="1"/>
          <a:endParaRPr lang="ko-KR" altLang="en-US"/>
        </a:p>
      </dgm:t>
    </dgm:pt>
    <dgm:pt modelId="{42BF7D7F-426F-486F-90E9-95DCC4054A53}">
      <dgm:prSet phldrT="[텍스트]"/>
      <dgm:spPr>
        <a:solidFill>
          <a:schemeClr val="accent1">
            <a:lumMod val="50000"/>
          </a:schemeClr>
        </a:solidFill>
        <a:ln w="130175"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/>
            <a:t>로그인</a:t>
          </a:r>
        </a:p>
      </dgm:t>
    </dgm:pt>
    <dgm:pt modelId="{7384CF01-1344-4D2A-8346-FEE7A9BD5917}" type="parTrans" cxnId="{301D5DAC-21C4-4E8F-8C9B-6C77CF1B7E13}">
      <dgm:prSet/>
      <dgm:spPr/>
      <dgm:t>
        <a:bodyPr/>
        <a:lstStyle/>
        <a:p>
          <a:pPr latinLnBrk="1"/>
          <a:endParaRPr lang="ko-KR" altLang="en-US"/>
        </a:p>
      </dgm:t>
    </dgm:pt>
    <dgm:pt modelId="{FF176AE8-9BFE-487B-95AF-83A04E047885}" type="sibTrans" cxnId="{301D5DAC-21C4-4E8F-8C9B-6C77CF1B7E13}">
      <dgm:prSet/>
      <dgm:spPr/>
      <dgm:t>
        <a:bodyPr/>
        <a:lstStyle/>
        <a:p>
          <a:pPr latinLnBrk="1"/>
          <a:endParaRPr lang="ko-KR" altLang="en-US"/>
        </a:p>
      </dgm:t>
    </dgm:pt>
    <dgm:pt modelId="{DB31ADE0-5BFB-41A4-AE09-A89CA0A1E15B}">
      <dgm:prSet phldrT="[텍스트]"/>
      <dgm:spPr/>
      <dgm:t>
        <a:bodyPr/>
        <a:lstStyle/>
        <a:p>
          <a:pPr latinLnBrk="1"/>
          <a:r>
            <a:rPr lang="en-US" altLang="ko-KR"/>
            <a:t>  </a:t>
          </a:r>
          <a:r>
            <a:rPr lang="ko-KR" altLang="en-US"/>
            <a:t>모델명</a:t>
          </a:r>
        </a:p>
      </dgm:t>
    </dgm:pt>
    <dgm:pt modelId="{DC02A55A-F155-4E81-A009-CA616DDC0E2E}" type="parTrans" cxnId="{1CACE2EE-E4CD-4B35-A748-EE146021CDA8}">
      <dgm:prSet/>
      <dgm:spPr/>
      <dgm:t>
        <a:bodyPr/>
        <a:lstStyle/>
        <a:p>
          <a:pPr latinLnBrk="1"/>
          <a:endParaRPr lang="ko-KR" altLang="en-US"/>
        </a:p>
      </dgm:t>
    </dgm:pt>
    <dgm:pt modelId="{C546B779-D49F-4478-902A-80FEE6A207FB}" type="sibTrans" cxnId="{1CACE2EE-E4CD-4B35-A748-EE146021CDA8}">
      <dgm:prSet/>
      <dgm:spPr/>
      <dgm:t>
        <a:bodyPr/>
        <a:lstStyle/>
        <a:p>
          <a:pPr latinLnBrk="1"/>
          <a:endParaRPr lang="ko-KR" altLang="en-US"/>
        </a:p>
      </dgm:t>
    </dgm:pt>
    <dgm:pt modelId="{EC192797-E0BF-44CC-B4D7-A09B30B8DC8E}">
      <dgm:prSet phldrT="[텍스트]"/>
      <dgm:spPr/>
      <dgm:t>
        <a:bodyPr/>
        <a:lstStyle/>
        <a:p>
          <a:pPr latinLnBrk="1"/>
          <a:r>
            <a:rPr lang="ko-KR" altLang="en-US"/>
            <a:t>모델 이미지</a:t>
          </a:r>
        </a:p>
      </dgm:t>
    </dgm:pt>
    <dgm:pt modelId="{DCB0DB8E-89CE-4AFB-98CE-E3B8E686379D}" type="parTrans" cxnId="{099F19FB-8C75-4EF5-9437-FA9A0CD346FD}">
      <dgm:prSet/>
      <dgm:spPr/>
      <dgm:t>
        <a:bodyPr/>
        <a:lstStyle/>
        <a:p>
          <a:pPr latinLnBrk="1"/>
          <a:endParaRPr lang="ko-KR" altLang="en-US"/>
        </a:p>
      </dgm:t>
    </dgm:pt>
    <dgm:pt modelId="{E0BDDD47-248F-44F2-830B-3A8F3E8CF650}" type="sibTrans" cxnId="{099F19FB-8C75-4EF5-9437-FA9A0CD346FD}">
      <dgm:prSet/>
      <dgm:spPr/>
      <dgm:t>
        <a:bodyPr/>
        <a:lstStyle/>
        <a:p>
          <a:pPr latinLnBrk="1"/>
          <a:endParaRPr lang="ko-KR" altLang="en-US"/>
        </a:p>
      </dgm:t>
    </dgm:pt>
    <dgm:pt modelId="{7F106D32-D4CC-4EE3-950B-528484A67039}">
      <dgm:prSet phldrT="[텍스트]"/>
      <dgm:spPr/>
      <dgm:t>
        <a:bodyPr/>
        <a:lstStyle/>
        <a:p>
          <a:pPr latinLnBrk="1"/>
          <a:r>
            <a:rPr lang="ko-KR" altLang="en-US"/>
            <a:t>나만의 포르쉐 만들기</a:t>
          </a:r>
        </a:p>
      </dgm:t>
    </dgm:pt>
    <dgm:pt modelId="{479DF4FC-9784-470F-B9FF-2E44D5F5E60F}" type="parTrans" cxnId="{7737915D-E198-41EE-ACBF-A72F6F0EAB36}">
      <dgm:prSet/>
      <dgm:spPr/>
      <dgm:t>
        <a:bodyPr/>
        <a:lstStyle/>
        <a:p>
          <a:pPr latinLnBrk="1"/>
          <a:endParaRPr lang="ko-KR" altLang="en-US"/>
        </a:p>
      </dgm:t>
    </dgm:pt>
    <dgm:pt modelId="{CD3CA42C-43E5-4A5E-B534-965D393FCAEA}" type="sibTrans" cxnId="{7737915D-E198-41EE-ACBF-A72F6F0EAB36}">
      <dgm:prSet/>
      <dgm:spPr/>
      <dgm:t>
        <a:bodyPr/>
        <a:lstStyle/>
        <a:p>
          <a:pPr latinLnBrk="1"/>
          <a:endParaRPr lang="ko-KR" altLang="en-US"/>
        </a:p>
      </dgm:t>
    </dgm:pt>
    <dgm:pt modelId="{D58FBEB9-9763-4329-B8BA-97560C10582C}">
      <dgm:prSet phldrT="[텍스트]"/>
      <dgm:spPr/>
      <dgm:t>
        <a:bodyPr/>
        <a:lstStyle/>
        <a:p>
          <a:pPr latinLnBrk="1"/>
          <a:r>
            <a:rPr lang="ko-KR" altLang="en-US"/>
            <a:t>회원가입 페이지로 이동</a:t>
          </a:r>
        </a:p>
      </dgm:t>
    </dgm:pt>
    <dgm:pt modelId="{EDEC36B8-C5BE-4461-8AFA-68D83DC9D9F4}" type="parTrans" cxnId="{1DD3B33F-F653-4016-89AD-9FFE98380931}">
      <dgm:prSet/>
      <dgm:spPr/>
      <dgm:t>
        <a:bodyPr/>
        <a:lstStyle/>
        <a:p>
          <a:pPr latinLnBrk="1"/>
          <a:endParaRPr lang="ko-KR" altLang="en-US"/>
        </a:p>
      </dgm:t>
    </dgm:pt>
    <dgm:pt modelId="{ECCBAB22-DE6C-4726-A4C1-5A6D751D1AC9}" type="sibTrans" cxnId="{1DD3B33F-F653-4016-89AD-9FFE98380931}">
      <dgm:prSet/>
      <dgm:spPr/>
      <dgm:t>
        <a:bodyPr/>
        <a:lstStyle/>
        <a:p>
          <a:pPr latinLnBrk="1"/>
          <a:endParaRPr lang="ko-KR" altLang="en-US"/>
        </a:p>
      </dgm:t>
    </dgm:pt>
    <dgm:pt modelId="{4984900B-1B6D-4FC8-B2F3-68F20236BED6}">
      <dgm:prSet phldrT="[텍스트]"/>
      <dgm:spPr/>
      <dgm:t>
        <a:bodyPr/>
        <a:lstStyle/>
        <a:p>
          <a:pPr latinLnBrk="1"/>
          <a:r>
            <a:rPr lang="en-US" altLang="ko-KR"/>
            <a:t>ID </a:t>
          </a:r>
          <a:r>
            <a:rPr lang="ko-KR" altLang="en-US"/>
            <a:t>및 패스워드 입력</a:t>
          </a:r>
        </a:p>
      </dgm:t>
    </dgm:pt>
    <dgm:pt modelId="{FE6E73C0-2D8C-49DD-9E36-25462DDC1430}" type="parTrans" cxnId="{5E2E9F38-1265-4CF2-BEF2-4CC22AB5111C}">
      <dgm:prSet/>
      <dgm:spPr/>
      <dgm:t>
        <a:bodyPr/>
        <a:lstStyle/>
        <a:p>
          <a:pPr latinLnBrk="1"/>
          <a:endParaRPr lang="ko-KR" altLang="en-US"/>
        </a:p>
      </dgm:t>
    </dgm:pt>
    <dgm:pt modelId="{2A45CA0F-99B9-41F3-9066-BB36B69D2E3E}" type="sibTrans" cxnId="{5E2E9F38-1265-4CF2-BEF2-4CC22AB5111C}">
      <dgm:prSet/>
      <dgm:spPr/>
      <dgm:t>
        <a:bodyPr/>
        <a:lstStyle/>
        <a:p>
          <a:pPr latinLnBrk="1"/>
          <a:endParaRPr lang="ko-KR" altLang="en-US"/>
        </a:p>
      </dgm:t>
    </dgm:pt>
    <dgm:pt modelId="{9717C3F0-3D96-4AFE-AD29-F9C1C9EA1FF6}">
      <dgm:prSet phldrT="[텍스트]"/>
      <dgm:spPr/>
      <dgm:t>
        <a:bodyPr/>
        <a:lstStyle/>
        <a:p>
          <a:pPr latinLnBrk="1"/>
          <a:r>
            <a:rPr lang="ko-KR" altLang="en-US"/>
            <a:t>이름</a:t>
          </a:r>
          <a:r>
            <a:rPr lang="en-US" altLang="ko-KR"/>
            <a:t>, </a:t>
          </a:r>
          <a:r>
            <a:rPr lang="ko-KR" altLang="en-US"/>
            <a:t>성</a:t>
          </a:r>
        </a:p>
      </dgm:t>
    </dgm:pt>
    <dgm:pt modelId="{8063535F-C69E-4324-8CB0-EE574B01E85A}" type="parTrans" cxnId="{C0997802-D0FB-4920-A93A-C349AF69173F}">
      <dgm:prSet/>
      <dgm:spPr/>
      <dgm:t>
        <a:bodyPr/>
        <a:lstStyle/>
        <a:p>
          <a:pPr latinLnBrk="1"/>
          <a:endParaRPr lang="ko-KR" altLang="en-US"/>
        </a:p>
      </dgm:t>
    </dgm:pt>
    <dgm:pt modelId="{E147CD24-35AE-4B4C-BE8A-9DCA4723E163}" type="sibTrans" cxnId="{C0997802-D0FB-4920-A93A-C349AF69173F}">
      <dgm:prSet/>
      <dgm:spPr/>
      <dgm:t>
        <a:bodyPr/>
        <a:lstStyle/>
        <a:p>
          <a:pPr latinLnBrk="1"/>
          <a:endParaRPr lang="ko-KR" altLang="en-US"/>
        </a:p>
      </dgm:t>
    </dgm:pt>
    <dgm:pt modelId="{5F54E62A-43B8-4CF6-87C5-71A2FD671FEE}">
      <dgm:prSet phldrT="[텍스트]"/>
      <dgm:spPr/>
      <dgm:t>
        <a:bodyPr/>
        <a:lstStyle/>
        <a:p>
          <a:pPr latinLnBrk="1"/>
          <a:r>
            <a:rPr lang="ko-KR" altLang="en-US"/>
            <a:t>성별</a:t>
          </a:r>
        </a:p>
      </dgm:t>
    </dgm:pt>
    <dgm:pt modelId="{5F44F162-88BA-4559-B6B7-82A34E28D826}" type="parTrans" cxnId="{02CC79DC-7AEE-4BBB-A8F1-BD9B63275D96}">
      <dgm:prSet/>
      <dgm:spPr/>
      <dgm:t>
        <a:bodyPr/>
        <a:lstStyle/>
        <a:p>
          <a:pPr latinLnBrk="1"/>
          <a:endParaRPr lang="ko-KR" altLang="en-US"/>
        </a:p>
      </dgm:t>
    </dgm:pt>
    <dgm:pt modelId="{77D4BA53-AF3A-46D2-B9B9-25075F80F95F}" type="sibTrans" cxnId="{02CC79DC-7AEE-4BBB-A8F1-BD9B63275D96}">
      <dgm:prSet/>
      <dgm:spPr/>
      <dgm:t>
        <a:bodyPr/>
        <a:lstStyle/>
        <a:p>
          <a:pPr latinLnBrk="1"/>
          <a:endParaRPr lang="ko-KR" altLang="en-US"/>
        </a:p>
      </dgm:t>
    </dgm:pt>
    <dgm:pt modelId="{F7DB2F0E-13AC-40B2-A9F1-17D202388B90}">
      <dgm:prSet phldrT="[텍스트]"/>
      <dgm:spPr/>
      <dgm:t>
        <a:bodyPr/>
        <a:lstStyle/>
        <a:p>
          <a:pPr latinLnBrk="1"/>
          <a:r>
            <a:rPr lang="en-US" altLang="ko-KR"/>
            <a:t>GALLERY</a:t>
          </a:r>
        </a:p>
      </dgm:t>
    </dgm:pt>
    <dgm:pt modelId="{B634495F-A030-43C4-B715-60E6F132C713}" type="parTrans" cxnId="{3C857364-99C4-4F94-9C04-899E02E21891}">
      <dgm:prSet/>
      <dgm:spPr/>
      <dgm:t>
        <a:bodyPr/>
        <a:lstStyle/>
        <a:p>
          <a:pPr latinLnBrk="1"/>
          <a:endParaRPr lang="ko-KR" altLang="en-US"/>
        </a:p>
      </dgm:t>
    </dgm:pt>
    <dgm:pt modelId="{BB31F734-E365-4D49-B6E4-8CFD115469D8}" type="sibTrans" cxnId="{3C857364-99C4-4F94-9C04-899E02E21891}">
      <dgm:prSet/>
      <dgm:spPr/>
      <dgm:t>
        <a:bodyPr/>
        <a:lstStyle/>
        <a:p>
          <a:pPr latinLnBrk="1"/>
          <a:endParaRPr lang="ko-KR" altLang="en-US"/>
        </a:p>
      </dgm:t>
    </dgm:pt>
    <dgm:pt modelId="{C9C410C5-F307-4D8E-A6AA-2BBF61F6674F}">
      <dgm:prSet phldrT="[텍스트]"/>
      <dgm:spPr/>
      <dgm:t>
        <a:bodyPr/>
        <a:lstStyle/>
        <a:p>
          <a:pPr latinLnBrk="1"/>
          <a:r>
            <a:rPr lang="ko-KR" altLang="en-US"/>
            <a:t>모델 소개</a:t>
          </a:r>
        </a:p>
      </dgm:t>
    </dgm:pt>
    <dgm:pt modelId="{FCDE9C10-113C-4BFE-84E7-7983F32116F9}" type="parTrans" cxnId="{599900C0-F9E3-4913-BA0E-970E80C79568}">
      <dgm:prSet/>
      <dgm:spPr/>
      <dgm:t>
        <a:bodyPr/>
        <a:lstStyle/>
        <a:p>
          <a:pPr latinLnBrk="1"/>
          <a:endParaRPr lang="ko-KR" altLang="en-US"/>
        </a:p>
      </dgm:t>
    </dgm:pt>
    <dgm:pt modelId="{E10D5592-BCFB-49C9-AC2D-9E2CC46F7A87}" type="sibTrans" cxnId="{599900C0-F9E3-4913-BA0E-970E80C79568}">
      <dgm:prSet/>
      <dgm:spPr/>
      <dgm:t>
        <a:bodyPr/>
        <a:lstStyle/>
        <a:p>
          <a:pPr latinLnBrk="1"/>
          <a:endParaRPr lang="ko-KR" altLang="en-US"/>
        </a:p>
      </dgm:t>
    </dgm:pt>
    <dgm:pt modelId="{2B617413-292C-4140-BCB5-1353E8372467}">
      <dgm:prSet phldrT="[텍스트]"/>
      <dgm:spPr/>
      <dgm:t>
        <a:bodyPr/>
        <a:lstStyle/>
        <a:p>
          <a:pPr latinLnBrk="1"/>
          <a:r>
            <a:rPr lang="en-US" altLang="ko-KR"/>
            <a:t>POWER UNIT</a:t>
          </a:r>
          <a:endParaRPr lang="ko-KR" altLang="en-US"/>
        </a:p>
      </dgm:t>
    </dgm:pt>
    <dgm:pt modelId="{2664D2A7-03C8-4C6B-865E-200F1AFD58C7}" type="parTrans" cxnId="{83AD5107-2002-49DB-81BA-260E28D90AA0}">
      <dgm:prSet/>
      <dgm:spPr/>
      <dgm:t>
        <a:bodyPr/>
        <a:lstStyle/>
        <a:p>
          <a:pPr latinLnBrk="1"/>
          <a:endParaRPr lang="ko-KR" altLang="en-US"/>
        </a:p>
      </dgm:t>
    </dgm:pt>
    <dgm:pt modelId="{75E09367-7347-4E7B-B3E8-772ACEA7FE70}" type="sibTrans" cxnId="{83AD5107-2002-49DB-81BA-260E28D90AA0}">
      <dgm:prSet/>
      <dgm:spPr/>
      <dgm:t>
        <a:bodyPr/>
        <a:lstStyle/>
        <a:p>
          <a:pPr latinLnBrk="1"/>
          <a:endParaRPr lang="ko-KR" altLang="en-US"/>
        </a:p>
      </dgm:t>
    </dgm:pt>
    <dgm:pt modelId="{D03EF498-DB11-4DFD-8330-F4ABD367C68E}">
      <dgm:prSet phldrT="[텍스트]"/>
      <dgm:spPr/>
      <dgm:t>
        <a:bodyPr/>
        <a:lstStyle/>
        <a:p>
          <a:pPr latinLnBrk="1"/>
          <a:r>
            <a:rPr lang="en-US" altLang="ko-KR"/>
            <a:t>PERFORMANCE</a:t>
          </a:r>
          <a:endParaRPr lang="ko-KR" altLang="en-US"/>
        </a:p>
      </dgm:t>
    </dgm:pt>
    <dgm:pt modelId="{8DCAFC9E-C197-4CB1-A9C1-C6BC6ABD014F}" type="parTrans" cxnId="{22F63B71-E718-4BDD-95D5-FD84026CE7AA}">
      <dgm:prSet/>
      <dgm:spPr/>
      <dgm:t>
        <a:bodyPr/>
        <a:lstStyle/>
        <a:p>
          <a:pPr latinLnBrk="1"/>
          <a:endParaRPr lang="ko-KR" altLang="en-US"/>
        </a:p>
      </dgm:t>
    </dgm:pt>
    <dgm:pt modelId="{6FCAE51D-9BB5-49D1-8E14-5BCCEAC41C79}" type="sibTrans" cxnId="{22F63B71-E718-4BDD-95D5-FD84026CE7AA}">
      <dgm:prSet/>
      <dgm:spPr/>
      <dgm:t>
        <a:bodyPr/>
        <a:lstStyle/>
        <a:p>
          <a:pPr latinLnBrk="1"/>
          <a:endParaRPr lang="ko-KR" altLang="en-US"/>
        </a:p>
      </dgm:t>
    </dgm:pt>
    <dgm:pt modelId="{46C3CAA8-48A7-4BC5-9769-F0A5730FDA8E}">
      <dgm:prSet phldrT="[텍스트]"/>
      <dgm:spPr/>
      <dgm:t>
        <a:bodyPr/>
        <a:lstStyle/>
        <a:p>
          <a:pPr latinLnBrk="1"/>
          <a:r>
            <a:rPr lang="en-US" altLang="ko-KR"/>
            <a:t>BODY</a:t>
          </a:r>
          <a:endParaRPr lang="ko-KR" altLang="en-US"/>
        </a:p>
      </dgm:t>
    </dgm:pt>
    <dgm:pt modelId="{39E41B56-67BA-41B5-826D-5C42E431E7A5}" type="parTrans" cxnId="{16A158CC-E80A-49BB-A31E-4D24199D84B1}">
      <dgm:prSet/>
      <dgm:spPr/>
      <dgm:t>
        <a:bodyPr/>
        <a:lstStyle/>
        <a:p>
          <a:pPr latinLnBrk="1"/>
          <a:endParaRPr lang="ko-KR" altLang="en-US"/>
        </a:p>
      </dgm:t>
    </dgm:pt>
    <dgm:pt modelId="{4830F938-4188-4FE0-AD0B-21FB3187F1B4}" type="sibTrans" cxnId="{16A158CC-E80A-49BB-A31E-4D24199D84B1}">
      <dgm:prSet/>
      <dgm:spPr/>
      <dgm:t>
        <a:bodyPr/>
        <a:lstStyle/>
        <a:p>
          <a:pPr latinLnBrk="1"/>
          <a:endParaRPr lang="ko-KR" altLang="en-US"/>
        </a:p>
      </dgm:t>
    </dgm:pt>
    <dgm:pt modelId="{956EC2A9-D3DF-45C6-A7C2-B122B5E1A701}">
      <dgm:prSet phldrT="[텍스트]"/>
      <dgm:spPr/>
      <dgm:t>
        <a:bodyPr/>
        <a:lstStyle/>
        <a:p>
          <a:pPr latinLnBrk="1"/>
          <a:r>
            <a:rPr lang="en-US" altLang="ko-KR"/>
            <a:t>CAPACITIES</a:t>
          </a:r>
          <a:endParaRPr lang="ko-KR" altLang="en-US"/>
        </a:p>
      </dgm:t>
    </dgm:pt>
    <dgm:pt modelId="{ADB98E26-828F-4B58-A7AC-3F68CA172ABC}" type="parTrans" cxnId="{2334E566-F737-4E0D-80EA-E55D72F8F48C}">
      <dgm:prSet/>
      <dgm:spPr/>
      <dgm:t>
        <a:bodyPr/>
        <a:lstStyle/>
        <a:p>
          <a:pPr latinLnBrk="1"/>
          <a:endParaRPr lang="ko-KR" altLang="en-US"/>
        </a:p>
      </dgm:t>
    </dgm:pt>
    <dgm:pt modelId="{A85552E9-0025-4707-9113-CFB1E2DF98B0}" type="sibTrans" cxnId="{2334E566-F737-4E0D-80EA-E55D72F8F48C}">
      <dgm:prSet/>
      <dgm:spPr/>
      <dgm:t>
        <a:bodyPr/>
        <a:lstStyle/>
        <a:p>
          <a:pPr latinLnBrk="1"/>
          <a:endParaRPr lang="ko-KR" altLang="en-US"/>
        </a:p>
      </dgm:t>
    </dgm:pt>
    <dgm:pt modelId="{46D11118-12CD-471A-8393-997CF7255BDC}">
      <dgm:prSet phldrT="[텍스트]"/>
      <dgm:spPr/>
      <dgm:t>
        <a:bodyPr/>
        <a:lstStyle/>
        <a:p>
          <a:pPr latinLnBrk="1"/>
          <a:r>
            <a:rPr lang="en-US" altLang="ko-KR"/>
            <a:t>PRICE</a:t>
          </a:r>
          <a:endParaRPr lang="ko-KR" altLang="en-US"/>
        </a:p>
      </dgm:t>
    </dgm:pt>
    <dgm:pt modelId="{0717886D-B52D-4865-910D-BD4EC030072E}" type="parTrans" cxnId="{6B3E25C4-6ABB-48DE-87C6-4035276DF9A2}">
      <dgm:prSet/>
      <dgm:spPr/>
      <dgm:t>
        <a:bodyPr/>
        <a:lstStyle/>
        <a:p>
          <a:pPr latinLnBrk="1"/>
          <a:endParaRPr lang="ko-KR" altLang="en-US"/>
        </a:p>
      </dgm:t>
    </dgm:pt>
    <dgm:pt modelId="{146E8741-52B5-4A32-BCA8-9E1B419298A5}" type="sibTrans" cxnId="{6B3E25C4-6ABB-48DE-87C6-4035276DF9A2}">
      <dgm:prSet/>
      <dgm:spPr/>
      <dgm:t>
        <a:bodyPr/>
        <a:lstStyle/>
        <a:p>
          <a:pPr latinLnBrk="1"/>
          <a:endParaRPr lang="ko-KR" altLang="en-US"/>
        </a:p>
      </dgm:t>
    </dgm:pt>
    <dgm:pt modelId="{F52111A7-B735-47A9-A1BE-5EA8C333CAB4}">
      <dgm:prSet phldrT="[텍스트]"/>
      <dgm:spPr/>
      <dgm:t>
        <a:bodyPr/>
        <a:lstStyle/>
        <a:p>
          <a:pPr latinLnBrk="1"/>
          <a:r>
            <a:rPr lang="ko-KR" altLang="en-US"/>
            <a:t>주의 사항</a:t>
          </a:r>
        </a:p>
      </dgm:t>
    </dgm:pt>
    <dgm:pt modelId="{8B1BE596-EC68-4114-B5BD-465C3FCD3DE5}" type="parTrans" cxnId="{BFCEB25A-A2B6-42EE-9822-60B30D87C32E}">
      <dgm:prSet/>
      <dgm:spPr/>
      <dgm:t>
        <a:bodyPr/>
        <a:lstStyle/>
        <a:p>
          <a:pPr latinLnBrk="1"/>
          <a:endParaRPr lang="ko-KR" altLang="en-US"/>
        </a:p>
      </dgm:t>
    </dgm:pt>
    <dgm:pt modelId="{40B9C075-A657-403E-BD9A-43E8537EF6D3}" type="sibTrans" cxnId="{BFCEB25A-A2B6-42EE-9822-60B30D87C32E}">
      <dgm:prSet/>
      <dgm:spPr/>
      <dgm:t>
        <a:bodyPr/>
        <a:lstStyle/>
        <a:p>
          <a:pPr latinLnBrk="1"/>
          <a:endParaRPr lang="ko-KR" altLang="en-US"/>
        </a:p>
      </dgm:t>
    </dgm:pt>
    <dgm:pt modelId="{E794003B-A7D6-4FB0-A1C2-32F095E7469D}">
      <dgm:prSet phldrT="[텍스트]"/>
      <dgm:spPr/>
      <dgm:t>
        <a:bodyPr/>
        <a:lstStyle/>
        <a:p>
          <a:pPr latinLnBrk="1"/>
          <a:r>
            <a:rPr lang="ko-KR" altLang="en-US"/>
            <a:t>이메일</a:t>
          </a:r>
        </a:p>
      </dgm:t>
    </dgm:pt>
    <dgm:pt modelId="{C2AEB29F-0B2A-45A5-BD5C-EECE611FE99C}" type="parTrans" cxnId="{0437182A-5215-46A8-BAF4-A36999F7F6ED}">
      <dgm:prSet/>
      <dgm:spPr/>
      <dgm:t>
        <a:bodyPr/>
        <a:lstStyle/>
        <a:p>
          <a:pPr latinLnBrk="1"/>
          <a:endParaRPr lang="ko-KR" altLang="en-US"/>
        </a:p>
      </dgm:t>
    </dgm:pt>
    <dgm:pt modelId="{6A698C49-75E1-4A8A-8170-C571F2A38B45}" type="sibTrans" cxnId="{0437182A-5215-46A8-BAF4-A36999F7F6ED}">
      <dgm:prSet/>
      <dgm:spPr/>
      <dgm:t>
        <a:bodyPr/>
        <a:lstStyle/>
        <a:p>
          <a:pPr latinLnBrk="1"/>
          <a:endParaRPr lang="ko-KR" altLang="en-US"/>
        </a:p>
      </dgm:t>
    </dgm:pt>
    <dgm:pt modelId="{E4759469-CF68-4AC6-B665-6D00A8784634}">
      <dgm:prSet phldrT="[텍스트]"/>
      <dgm:spPr/>
      <dgm:t>
        <a:bodyPr/>
        <a:lstStyle/>
        <a:p>
          <a:pPr latinLnBrk="1"/>
          <a:r>
            <a:rPr lang="ko-KR" altLang="en-US"/>
            <a:t>비밀번호</a:t>
          </a:r>
        </a:p>
      </dgm:t>
    </dgm:pt>
    <dgm:pt modelId="{F9DD2CFA-0141-4112-BB0E-62EA0B61526D}" type="parTrans" cxnId="{ECD9E067-0EBC-42EE-A764-426B98C992CC}">
      <dgm:prSet/>
      <dgm:spPr/>
      <dgm:t>
        <a:bodyPr/>
        <a:lstStyle/>
        <a:p>
          <a:pPr latinLnBrk="1"/>
          <a:endParaRPr lang="ko-KR" altLang="en-US"/>
        </a:p>
      </dgm:t>
    </dgm:pt>
    <dgm:pt modelId="{DE8F67BE-1D6E-4B5C-B2A1-FD7925B416F8}" type="sibTrans" cxnId="{ECD9E067-0EBC-42EE-A764-426B98C992CC}">
      <dgm:prSet/>
      <dgm:spPr/>
      <dgm:t>
        <a:bodyPr/>
        <a:lstStyle/>
        <a:p>
          <a:pPr latinLnBrk="1"/>
          <a:endParaRPr lang="ko-KR" altLang="en-US"/>
        </a:p>
      </dgm:t>
    </dgm:pt>
    <dgm:pt modelId="{949228DE-6A09-405A-AB42-A8F646D27ECD}">
      <dgm:prSet phldrT="[텍스트]"/>
      <dgm:spPr/>
      <dgm:t>
        <a:bodyPr/>
        <a:lstStyle/>
        <a:p>
          <a:pPr latinLnBrk="1"/>
          <a:r>
            <a:rPr lang="ko-KR" altLang="en-US"/>
            <a:t>체크박스</a:t>
          </a:r>
        </a:p>
      </dgm:t>
    </dgm:pt>
    <dgm:pt modelId="{9E364EC4-2DE9-4275-942F-EEC0F2DA797A}" type="parTrans" cxnId="{A330031A-88BD-4CF0-BE85-78F1493E9E9E}">
      <dgm:prSet/>
      <dgm:spPr/>
      <dgm:t>
        <a:bodyPr/>
        <a:lstStyle/>
        <a:p>
          <a:pPr latinLnBrk="1"/>
          <a:endParaRPr lang="ko-KR" altLang="en-US"/>
        </a:p>
      </dgm:t>
    </dgm:pt>
    <dgm:pt modelId="{F6EB5ED9-8F1D-4003-AB4D-EB6436AA6A2B}" type="sibTrans" cxnId="{A330031A-88BD-4CF0-BE85-78F1493E9E9E}">
      <dgm:prSet/>
      <dgm:spPr/>
      <dgm:t>
        <a:bodyPr/>
        <a:lstStyle/>
        <a:p>
          <a:pPr latinLnBrk="1"/>
          <a:endParaRPr lang="ko-KR" altLang="en-US"/>
        </a:p>
      </dgm:t>
    </dgm:pt>
    <dgm:pt modelId="{81066682-F79F-46E9-B3A3-5182F7A9E59A}">
      <dgm:prSet phldrT="[텍스트]"/>
      <dgm:spPr/>
      <dgm:t>
        <a:bodyPr/>
        <a:lstStyle/>
        <a:p>
          <a:pPr latinLnBrk="1"/>
          <a:r>
            <a:rPr lang="ko-KR" altLang="en-US"/>
            <a:t>로그인 페이지로 이동</a:t>
          </a:r>
        </a:p>
      </dgm:t>
    </dgm:pt>
    <dgm:pt modelId="{6B2A9738-5CD2-4D13-AE51-FF3984A079AB}" type="parTrans" cxnId="{FD2F8F54-432E-41D8-B7F4-8F9FC49B098C}">
      <dgm:prSet/>
      <dgm:spPr/>
      <dgm:t>
        <a:bodyPr/>
        <a:lstStyle/>
        <a:p>
          <a:pPr latinLnBrk="1"/>
          <a:endParaRPr lang="ko-KR" altLang="en-US"/>
        </a:p>
      </dgm:t>
    </dgm:pt>
    <dgm:pt modelId="{D35C656F-B168-4E5B-BD3A-C744075E9077}" type="sibTrans" cxnId="{FD2F8F54-432E-41D8-B7F4-8F9FC49B098C}">
      <dgm:prSet/>
      <dgm:spPr/>
      <dgm:t>
        <a:bodyPr/>
        <a:lstStyle/>
        <a:p>
          <a:pPr latinLnBrk="1"/>
          <a:endParaRPr lang="ko-KR" altLang="en-US"/>
        </a:p>
      </dgm:t>
    </dgm:pt>
    <dgm:pt modelId="{7E87D0BA-4AC8-43FD-8DDF-525A7EBB8760}">
      <dgm:prSet phldrT="[텍스트]"/>
      <dgm:spPr/>
      <dgm:t>
        <a:bodyPr/>
        <a:lstStyle/>
        <a:p>
          <a:pPr latinLnBrk="1"/>
          <a:r>
            <a:rPr lang="ko-KR" altLang="en-US"/>
            <a:t>로그인 시 메인페이지로 이동</a:t>
          </a:r>
        </a:p>
      </dgm:t>
    </dgm:pt>
    <dgm:pt modelId="{4C9F3945-97EB-45DA-B2C3-2110563F972A}" type="parTrans" cxnId="{330C483F-EA54-4533-A364-904820517FE1}">
      <dgm:prSet/>
      <dgm:spPr/>
      <dgm:t>
        <a:bodyPr/>
        <a:lstStyle/>
        <a:p>
          <a:pPr latinLnBrk="1"/>
          <a:endParaRPr lang="ko-KR" altLang="en-US"/>
        </a:p>
      </dgm:t>
    </dgm:pt>
    <dgm:pt modelId="{7CE4FB68-32CD-4CED-94F2-8C0C872ED4B2}" type="sibTrans" cxnId="{330C483F-EA54-4533-A364-904820517FE1}">
      <dgm:prSet/>
      <dgm:spPr/>
      <dgm:t>
        <a:bodyPr/>
        <a:lstStyle/>
        <a:p>
          <a:pPr latinLnBrk="1"/>
          <a:endParaRPr lang="ko-KR" altLang="en-US"/>
        </a:p>
      </dgm:t>
    </dgm:pt>
    <dgm:pt modelId="{EF673620-C835-4E38-AA09-A8D2D662E229}">
      <dgm:prSet phldrT="[텍스트]"/>
      <dgm:spPr/>
      <dgm:t>
        <a:bodyPr/>
        <a:lstStyle/>
        <a:p>
          <a:pPr latinLnBrk="1"/>
          <a:r>
            <a:rPr lang="ko-KR" altLang="en-US"/>
            <a:t>인스타그램</a:t>
          </a:r>
        </a:p>
      </dgm:t>
    </dgm:pt>
    <dgm:pt modelId="{CD6463F1-E2BE-44FA-87B4-FEFE8594E04D}" type="parTrans" cxnId="{028AEB67-CFF4-4401-87B2-A0E087B43EE4}">
      <dgm:prSet/>
      <dgm:spPr/>
      <dgm:t>
        <a:bodyPr/>
        <a:lstStyle/>
        <a:p>
          <a:pPr latinLnBrk="1"/>
          <a:endParaRPr lang="ko-KR" altLang="en-US"/>
        </a:p>
      </dgm:t>
    </dgm:pt>
    <dgm:pt modelId="{876839DD-DC83-4AD8-8F22-C1A5C896CBEA}" type="sibTrans" cxnId="{028AEB67-CFF4-4401-87B2-A0E087B43EE4}">
      <dgm:prSet/>
      <dgm:spPr/>
      <dgm:t>
        <a:bodyPr/>
        <a:lstStyle/>
        <a:p>
          <a:pPr latinLnBrk="1"/>
          <a:endParaRPr lang="ko-KR" altLang="en-US"/>
        </a:p>
      </dgm:t>
    </dgm:pt>
    <dgm:pt modelId="{355F4320-7999-4BF8-B5DC-EB54FC0FA5E5}">
      <dgm:prSet phldrT="[텍스트]"/>
      <dgm:spPr/>
      <dgm:t>
        <a:bodyPr/>
        <a:lstStyle/>
        <a:p>
          <a:pPr latinLnBrk="1"/>
          <a:r>
            <a:rPr lang="ko-KR" altLang="en-US"/>
            <a:t>로그인</a:t>
          </a:r>
        </a:p>
      </dgm:t>
    </dgm:pt>
    <dgm:pt modelId="{002692C7-C857-4DD1-9014-28B56B3543A4}" type="parTrans" cxnId="{36EF8049-F6F8-492F-A0C3-AAAF1F4CE208}">
      <dgm:prSet/>
      <dgm:spPr/>
      <dgm:t>
        <a:bodyPr/>
        <a:lstStyle/>
        <a:p>
          <a:pPr latinLnBrk="1"/>
          <a:endParaRPr lang="ko-KR" altLang="en-US"/>
        </a:p>
      </dgm:t>
    </dgm:pt>
    <dgm:pt modelId="{37589A45-80C7-4C7B-9682-5F78316B1FDD}" type="sibTrans" cxnId="{36EF8049-F6F8-492F-A0C3-AAAF1F4CE208}">
      <dgm:prSet/>
      <dgm:spPr/>
      <dgm:t>
        <a:bodyPr/>
        <a:lstStyle/>
        <a:p>
          <a:pPr latinLnBrk="1"/>
          <a:endParaRPr lang="ko-KR" altLang="en-US"/>
        </a:p>
      </dgm:t>
    </dgm:pt>
    <dgm:pt modelId="{A91D1C7C-66EE-4939-8EFC-85E1F5E1BC48}" type="pres">
      <dgm:prSet presAssocID="{FC8406E6-B940-4188-91C2-6F345C4C011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B03F81-A63A-428B-A54F-E31942EB28DE}" type="pres">
      <dgm:prSet presAssocID="{E81BC902-6316-4BE5-97C4-B345A1C4A14C}" presName="root" presStyleCnt="0"/>
      <dgm:spPr/>
    </dgm:pt>
    <dgm:pt modelId="{72C16BAE-2848-4765-BA57-3D4F93DBC5EB}" type="pres">
      <dgm:prSet presAssocID="{E81BC902-6316-4BE5-97C4-B345A1C4A14C}" presName="rootComposite" presStyleCnt="0"/>
      <dgm:spPr/>
    </dgm:pt>
    <dgm:pt modelId="{01710A20-4A2E-450F-992F-DAFCC068759B}" type="pres">
      <dgm:prSet presAssocID="{E81BC902-6316-4BE5-97C4-B345A1C4A14C}" presName="rootText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8E5E7D31-1972-49EC-AE92-43869A301B44}" type="pres">
      <dgm:prSet presAssocID="{E81BC902-6316-4BE5-97C4-B345A1C4A14C}" presName="rootConnector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4FCDC7A-7801-4263-AD1B-3694BDE16A68}" type="pres">
      <dgm:prSet presAssocID="{E81BC902-6316-4BE5-97C4-B345A1C4A14C}" presName="childShape" presStyleCnt="0"/>
      <dgm:spPr/>
    </dgm:pt>
    <dgm:pt modelId="{F57DBA08-38DE-445F-88ED-61ECE170260E}" type="pres">
      <dgm:prSet presAssocID="{7344F229-45D7-4521-93FC-E5F9F4F24BEC}" presName="Name13" presStyleLbl="parChTrans1D2" presStyleIdx="0" presStyleCnt="26"/>
      <dgm:spPr/>
      <dgm:t>
        <a:bodyPr/>
        <a:lstStyle/>
        <a:p>
          <a:pPr latinLnBrk="1"/>
          <a:endParaRPr lang="ko-KR" altLang="en-US"/>
        </a:p>
      </dgm:t>
    </dgm:pt>
    <dgm:pt modelId="{4EAD727B-A7B1-4F8B-9501-C32964746244}" type="pres">
      <dgm:prSet presAssocID="{404B668A-1EC9-4FA0-A9FF-434173F9C024}" presName="childText" presStyleLbl="bgAcc1" presStyleIdx="0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284F26-B409-4567-8D63-E6ED7462446F}" type="pres">
      <dgm:prSet presAssocID="{436377F6-C993-42F2-8C41-4CD645A54D08}" presName="Name13" presStyleLbl="parChTrans1D2" presStyleIdx="1" presStyleCnt="26"/>
      <dgm:spPr/>
      <dgm:t>
        <a:bodyPr/>
        <a:lstStyle/>
        <a:p>
          <a:pPr latinLnBrk="1"/>
          <a:endParaRPr lang="ko-KR" altLang="en-US"/>
        </a:p>
      </dgm:t>
    </dgm:pt>
    <dgm:pt modelId="{4F9B146A-4AB5-4FB7-ACBB-71A727A27EA2}" type="pres">
      <dgm:prSet presAssocID="{AEE24A59-1B5F-4851-AEED-3A11F76FED76}" presName="childText" presStyleLbl="bgAcc1" presStyleIdx="1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0C83A9-F399-4F1F-8925-023452CBBD40}" type="pres">
      <dgm:prSet presAssocID="{8B1BE596-EC68-4114-B5BD-465C3FCD3DE5}" presName="Name13" presStyleLbl="parChTrans1D2" presStyleIdx="2" presStyleCnt="26"/>
      <dgm:spPr/>
      <dgm:t>
        <a:bodyPr/>
        <a:lstStyle/>
        <a:p>
          <a:pPr latinLnBrk="1"/>
          <a:endParaRPr lang="ko-KR" altLang="en-US"/>
        </a:p>
      </dgm:t>
    </dgm:pt>
    <dgm:pt modelId="{04995B78-23F1-448F-BB85-579741FE3DE2}" type="pres">
      <dgm:prSet presAssocID="{F52111A7-B735-47A9-A1BE-5EA8C333CAB4}" presName="childText" presStyleLbl="bgAcc1" presStyleIdx="2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CC8B1-A989-403E-8197-E71F2AA7A137}" type="pres">
      <dgm:prSet presAssocID="{CD6463F1-E2BE-44FA-87B4-FEFE8594E04D}" presName="Name13" presStyleLbl="parChTrans1D2" presStyleIdx="3" presStyleCnt="26"/>
      <dgm:spPr/>
      <dgm:t>
        <a:bodyPr/>
        <a:lstStyle/>
        <a:p>
          <a:pPr latinLnBrk="1"/>
          <a:endParaRPr lang="ko-KR" altLang="en-US"/>
        </a:p>
      </dgm:t>
    </dgm:pt>
    <dgm:pt modelId="{E7F1B9A3-CC4B-45E1-A1AA-56B01A378868}" type="pres">
      <dgm:prSet presAssocID="{EF673620-C835-4E38-AA09-A8D2D662E229}" presName="childText" presStyleLbl="bgAcc1" presStyleIdx="3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F6C59-4BC4-4767-86F6-B1B5B1ECAB32}" type="pres">
      <dgm:prSet presAssocID="{002692C7-C857-4DD1-9014-28B56B3543A4}" presName="Name13" presStyleLbl="parChTrans1D2" presStyleIdx="4" presStyleCnt="26"/>
      <dgm:spPr/>
      <dgm:t>
        <a:bodyPr/>
        <a:lstStyle/>
        <a:p>
          <a:pPr latinLnBrk="1"/>
          <a:endParaRPr lang="ko-KR" altLang="en-US"/>
        </a:p>
      </dgm:t>
    </dgm:pt>
    <dgm:pt modelId="{A434F09C-F844-4CA2-AA15-4AB9E14EEC21}" type="pres">
      <dgm:prSet presAssocID="{355F4320-7999-4BF8-B5DC-EB54FC0FA5E5}" presName="childText" presStyleLbl="bgAcc1" presStyleIdx="4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33CCD1-5426-41FD-B097-FEFA70C98D38}" type="pres">
      <dgm:prSet presAssocID="{8F373120-D563-4D56-8A87-ADC8619ECB5F}" presName="root" presStyleCnt="0"/>
      <dgm:spPr/>
    </dgm:pt>
    <dgm:pt modelId="{95FFC11B-BDF3-4C75-B2C7-911A5EF8A236}" type="pres">
      <dgm:prSet presAssocID="{8F373120-D563-4D56-8A87-ADC8619ECB5F}" presName="rootComposite" presStyleCnt="0"/>
      <dgm:spPr/>
    </dgm:pt>
    <dgm:pt modelId="{FDCBF95A-91FE-487A-9FAF-468647D3A438}" type="pres">
      <dgm:prSet presAssocID="{8F373120-D563-4D56-8A87-ADC8619ECB5F}" presName="root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D84E709-476B-4AAE-8562-2D2B3002C063}" type="pres">
      <dgm:prSet presAssocID="{8F373120-D563-4D56-8A87-ADC8619ECB5F}" presName="rootConnector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DE364D95-9CA8-4847-A735-A299579D9F65}" type="pres">
      <dgm:prSet presAssocID="{8F373120-D563-4D56-8A87-ADC8619ECB5F}" presName="childShape" presStyleCnt="0"/>
      <dgm:spPr/>
    </dgm:pt>
    <dgm:pt modelId="{A2B65DDF-1EB8-43D2-BF9E-CC933D1A4118}" type="pres">
      <dgm:prSet presAssocID="{B131E771-B287-4F0A-85B7-CAD8C3CE77DC}" presName="Name13" presStyleLbl="parChTrans1D2" presStyleIdx="5" presStyleCnt="26"/>
      <dgm:spPr/>
      <dgm:t>
        <a:bodyPr/>
        <a:lstStyle/>
        <a:p>
          <a:pPr latinLnBrk="1"/>
          <a:endParaRPr lang="ko-KR" altLang="en-US"/>
        </a:p>
      </dgm:t>
    </dgm:pt>
    <dgm:pt modelId="{15C58F90-9500-4F5B-8504-E73471C733A6}" type="pres">
      <dgm:prSet presAssocID="{2C775DC7-20AB-46A2-9656-28EC7FA2DE64}" presName="childText" presStyleLbl="bgAcc1" presStyleIdx="5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CB8344-7FF2-4616-9E6C-A369765BDD19}" type="pres">
      <dgm:prSet presAssocID="{FCDE9C10-113C-4BFE-84E7-7983F32116F9}" presName="Name13" presStyleLbl="parChTrans1D2" presStyleIdx="6" presStyleCnt="26"/>
      <dgm:spPr/>
      <dgm:t>
        <a:bodyPr/>
        <a:lstStyle/>
        <a:p>
          <a:pPr latinLnBrk="1"/>
          <a:endParaRPr lang="ko-KR" altLang="en-US"/>
        </a:p>
      </dgm:t>
    </dgm:pt>
    <dgm:pt modelId="{8A62EBF8-197B-4354-8F13-E4685564D7E3}" type="pres">
      <dgm:prSet presAssocID="{C9C410C5-F307-4D8E-A6AA-2BBF61F6674F}" presName="childText" presStyleLbl="bgAcc1" presStyleIdx="6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4B7D8B-C05B-4BB2-8514-DF70CA1266B0}" type="pres">
      <dgm:prSet presAssocID="{3EF9B6F6-03E1-439F-BB12-A6D2481675DE}" presName="Name13" presStyleLbl="parChTrans1D2" presStyleIdx="7" presStyleCnt="26"/>
      <dgm:spPr/>
      <dgm:t>
        <a:bodyPr/>
        <a:lstStyle/>
        <a:p>
          <a:pPr latinLnBrk="1"/>
          <a:endParaRPr lang="ko-KR" altLang="en-US"/>
        </a:p>
      </dgm:t>
    </dgm:pt>
    <dgm:pt modelId="{18EBA64C-761E-488F-9E42-23B5B99A4B9C}" type="pres">
      <dgm:prSet presAssocID="{C6195BD1-93FB-4E6D-9A07-BE34C17605D6}" presName="childText" presStyleLbl="bgAcc1" presStyleIdx="7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17448A-F123-43E2-9F1F-86CC3968814D}" type="pres">
      <dgm:prSet presAssocID="{B634495F-A030-43C4-B715-60E6F132C713}" presName="Name13" presStyleLbl="parChTrans1D2" presStyleIdx="8" presStyleCnt="26"/>
      <dgm:spPr/>
      <dgm:t>
        <a:bodyPr/>
        <a:lstStyle/>
        <a:p>
          <a:pPr latinLnBrk="1"/>
          <a:endParaRPr lang="ko-KR" altLang="en-US"/>
        </a:p>
      </dgm:t>
    </dgm:pt>
    <dgm:pt modelId="{86B48E52-F934-4331-AB9A-C655797B12D7}" type="pres">
      <dgm:prSet presAssocID="{F7DB2F0E-13AC-40B2-A9F1-17D202388B90}" presName="childText" presStyleLbl="bgAcc1" presStyleIdx="8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ABB559-1F1D-4BBC-BD29-C3FF106D9E72}" type="pres">
      <dgm:prSet presAssocID="{A7A37D40-EF24-488D-A691-9FA7F745A018}" presName="root" presStyleCnt="0"/>
      <dgm:spPr/>
    </dgm:pt>
    <dgm:pt modelId="{9B85C554-E56D-49BD-96A5-B381FC0EB640}" type="pres">
      <dgm:prSet presAssocID="{A7A37D40-EF24-488D-A691-9FA7F745A018}" presName="rootComposite" presStyleCnt="0"/>
      <dgm:spPr/>
    </dgm:pt>
    <dgm:pt modelId="{19097A16-B279-4A89-B69D-5CFAE9F1DF03}" type="pres">
      <dgm:prSet presAssocID="{A7A37D40-EF24-488D-A691-9FA7F745A018}" presName="rootText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1B3927BE-AF04-4708-9CBE-D9B55E913AFC}" type="pres">
      <dgm:prSet presAssocID="{A7A37D40-EF24-488D-A691-9FA7F745A018}" presName="rootConnector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2D738105-B106-4525-9982-9A655A8563B6}" type="pres">
      <dgm:prSet presAssocID="{A7A37D40-EF24-488D-A691-9FA7F745A018}" presName="childShape" presStyleCnt="0"/>
      <dgm:spPr/>
    </dgm:pt>
    <dgm:pt modelId="{B7E51829-F1F0-41A3-9582-E70C5DF44B70}" type="pres">
      <dgm:prSet presAssocID="{DC02A55A-F155-4E81-A009-CA616DDC0E2E}" presName="Name13" presStyleLbl="parChTrans1D2" presStyleIdx="9" presStyleCnt="26"/>
      <dgm:spPr/>
      <dgm:t>
        <a:bodyPr/>
        <a:lstStyle/>
        <a:p>
          <a:pPr latinLnBrk="1"/>
          <a:endParaRPr lang="ko-KR" altLang="en-US"/>
        </a:p>
      </dgm:t>
    </dgm:pt>
    <dgm:pt modelId="{A82F3CAB-535F-4A61-B095-E63894023EB7}" type="pres">
      <dgm:prSet presAssocID="{DB31ADE0-5BFB-41A4-AE09-A89CA0A1E15B}" presName="childText" presStyleLbl="bgAcc1" presStyleIdx="9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1D952C-EAB8-49DA-ADB8-D276587467F2}" type="pres">
      <dgm:prSet presAssocID="{2664D2A7-03C8-4C6B-865E-200F1AFD58C7}" presName="Name13" presStyleLbl="parChTrans1D2" presStyleIdx="10" presStyleCnt="26"/>
      <dgm:spPr/>
      <dgm:t>
        <a:bodyPr/>
        <a:lstStyle/>
        <a:p>
          <a:pPr latinLnBrk="1"/>
          <a:endParaRPr lang="ko-KR" altLang="en-US"/>
        </a:p>
      </dgm:t>
    </dgm:pt>
    <dgm:pt modelId="{280C56ED-8E6F-40B7-840E-3DA2ACCBFB09}" type="pres">
      <dgm:prSet presAssocID="{2B617413-292C-4140-BCB5-1353E8372467}" presName="childText" presStyleLbl="bgAcc1" presStyleIdx="10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2ECEB8-4B87-4F27-A101-CC03F557B055}" type="pres">
      <dgm:prSet presAssocID="{8DCAFC9E-C197-4CB1-A9C1-C6BC6ABD014F}" presName="Name13" presStyleLbl="parChTrans1D2" presStyleIdx="11" presStyleCnt="26"/>
      <dgm:spPr/>
      <dgm:t>
        <a:bodyPr/>
        <a:lstStyle/>
        <a:p>
          <a:pPr latinLnBrk="1"/>
          <a:endParaRPr lang="ko-KR" altLang="en-US"/>
        </a:p>
      </dgm:t>
    </dgm:pt>
    <dgm:pt modelId="{E933920B-4205-4F94-B38F-0EC4AFCBC0DD}" type="pres">
      <dgm:prSet presAssocID="{D03EF498-DB11-4DFD-8330-F4ABD367C68E}" presName="childText" presStyleLbl="bgAcc1" presStyleIdx="11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7AA03B-B1A6-4265-AE35-A1C6798DA43E}" type="pres">
      <dgm:prSet presAssocID="{39E41B56-67BA-41B5-826D-5C42E431E7A5}" presName="Name13" presStyleLbl="parChTrans1D2" presStyleIdx="12" presStyleCnt="26"/>
      <dgm:spPr/>
      <dgm:t>
        <a:bodyPr/>
        <a:lstStyle/>
        <a:p>
          <a:pPr latinLnBrk="1"/>
          <a:endParaRPr lang="ko-KR" altLang="en-US"/>
        </a:p>
      </dgm:t>
    </dgm:pt>
    <dgm:pt modelId="{E968F674-4709-42F1-8F36-D61FD3FF970C}" type="pres">
      <dgm:prSet presAssocID="{46C3CAA8-48A7-4BC5-9769-F0A5730FDA8E}" presName="childText" presStyleLbl="bgAcc1" presStyleIdx="12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F6B151-0B20-4AAA-8293-36DF15211BC9}" type="pres">
      <dgm:prSet presAssocID="{ADB98E26-828F-4B58-A7AC-3F68CA172ABC}" presName="Name13" presStyleLbl="parChTrans1D2" presStyleIdx="13" presStyleCnt="26"/>
      <dgm:spPr/>
      <dgm:t>
        <a:bodyPr/>
        <a:lstStyle/>
        <a:p>
          <a:pPr latinLnBrk="1"/>
          <a:endParaRPr lang="ko-KR" altLang="en-US"/>
        </a:p>
      </dgm:t>
    </dgm:pt>
    <dgm:pt modelId="{A48DFB0C-E624-4724-B193-73F68AE556E6}" type="pres">
      <dgm:prSet presAssocID="{956EC2A9-D3DF-45C6-A7C2-B122B5E1A701}" presName="childText" presStyleLbl="bgAcc1" presStyleIdx="13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D66DCB-54FB-432C-BA9F-69E5A5C3F4BA}" type="pres">
      <dgm:prSet presAssocID="{0717886D-B52D-4865-910D-BD4EC030072E}" presName="Name13" presStyleLbl="parChTrans1D2" presStyleIdx="14" presStyleCnt="26"/>
      <dgm:spPr/>
      <dgm:t>
        <a:bodyPr/>
        <a:lstStyle/>
        <a:p>
          <a:pPr latinLnBrk="1"/>
          <a:endParaRPr lang="ko-KR" altLang="en-US"/>
        </a:p>
      </dgm:t>
    </dgm:pt>
    <dgm:pt modelId="{781E1AB4-2F7C-4C7A-BD7D-41CF417E6376}" type="pres">
      <dgm:prSet presAssocID="{46D11118-12CD-471A-8393-997CF7255BDC}" presName="childText" presStyleLbl="bgAcc1" presStyleIdx="14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FB9D0-BC7C-4F4F-8868-4A6294AFA9B8}" type="pres">
      <dgm:prSet presAssocID="{D62492F9-A15F-4ED6-9913-84CC67E547DC}" presName="root" presStyleCnt="0"/>
      <dgm:spPr/>
    </dgm:pt>
    <dgm:pt modelId="{85CA4DC7-1B07-4555-B694-E6467EB9FF51}" type="pres">
      <dgm:prSet presAssocID="{D62492F9-A15F-4ED6-9913-84CC67E547DC}" presName="rootComposite" presStyleCnt="0"/>
      <dgm:spPr/>
    </dgm:pt>
    <dgm:pt modelId="{ED50BC7F-BB4D-446D-9AFB-F7B3AFEAAB07}" type="pres">
      <dgm:prSet presAssocID="{D62492F9-A15F-4ED6-9913-84CC67E547DC}" presName="root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9682F9A-A32F-4454-A18A-89092E5D62E5}" type="pres">
      <dgm:prSet presAssocID="{D62492F9-A15F-4ED6-9913-84CC67E547DC}" presName="rootConnector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9B37BB88-CFA4-4AD8-987F-E7AFFC74DFEF}" type="pres">
      <dgm:prSet presAssocID="{D62492F9-A15F-4ED6-9913-84CC67E547DC}" presName="childShape" presStyleCnt="0"/>
      <dgm:spPr/>
    </dgm:pt>
    <dgm:pt modelId="{ECF19089-7881-4C82-9731-42C0FAB0C53F}" type="pres">
      <dgm:prSet presAssocID="{479DF4FC-9784-470F-B9FF-2E44D5F5E60F}" presName="Name13" presStyleLbl="parChTrans1D2" presStyleIdx="15" presStyleCnt="26"/>
      <dgm:spPr/>
      <dgm:t>
        <a:bodyPr/>
        <a:lstStyle/>
        <a:p>
          <a:pPr latinLnBrk="1"/>
          <a:endParaRPr lang="ko-KR" altLang="en-US"/>
        </a:p>
      </dgm:t>
    </dgm:pt>
    <dgm:pt modelId="{DCD0046C-B2E7-4A51-AA61-5C3EDC5105BD}" type="pres">
      <dgm:prSet presAssocID="{7F106D32-D4CC-4EE3-950B-528484A67039}" presName="childText" presStyleLbl="bgAcc1" presStyleIdx="15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3E19D7-C890-43B8-BBB9-1FF29CD40B69}" type="pres">
      <dgm:prSet presAssocID="{DCB0DB8E-89CE-4AFB-98CE-E3B8E686379D}" presName="Name13" presStyleLbl="parChTrans1D2" presStyleIdx="16" presStyleCnt="26"/>
      <dgm:spPr/>
      <dgm:t>
        <a:bodyPr/>
        <a:lstStyle/>
        <a:p>
          <a:pPr latinLnBrk="1"/>
          <a:endParaRPr lang="ko-KR" altLang="en-US"/>
        </a:p>
      </dgm:t>
    </dgm:pt>
    <dgm:pt modelId="{888EEE80-1CD3-4647-9ECA-856E1338A0B2}" type="pres">
      <dgm:prSet presAssocID="{EC192797-E0BF-44CC-B4D7-A09B30B8DC8E}" presName="childText" presStyleLbl="bgAcc1" presStyleIdx="16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62A0A6-4FA2-4342-AE8E-2EE867E936AA}" type="pres">
      <dgm:prSet presAssocID="{42BF7D7F-426F-486F-90E9-95DCC4054A53}" presName="root" presStyleCnt="0"/>
      <dgm:spPr/>
    </dgm:pt>
    <dgm:pt modelId="{B2DC9E05-5D3E-4FF9-B4A7-5980BA334DB7}" type="pres">
      <dgm:prSet presAssocID="{42BF7D7F-426F-486F-90E9-95DCC4054A53}" presName="rootComposite" presStyleCnt="0"/>
      <dgm:spPr/>
    </dgm:pt>
    <dgm:pt modelId="{C47EDACF-87E6-4CDA-AB68-7EA621BB8F11}" type="pres">
      <dgm:prSet presAssocID="{42BF7D7F-426F-486F-90E9-95DCC4054A53}" presName="rootText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93A9137-0068-4306-A8C5-469B184D01F3}" type="pres">
      <dgm:prSet presAssocID="{42BF7D7F-426F-486F-90E9-95DCC4054A53}" presName="rootConnector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3EF59FE-FD8C-4084-B754-80462050E095}" type="pres">
      <dgm:prSet presAssocID="{42BF7D7F-426F-486F-90E9-95DCC4054A53}" presName="childShape" presStyleCnt="0"/>
      <dgm:spPr/>
    </dgm:pt>
    <dgm:pt modelId="{A9FC70F0-E71B-40AE-893A-9017E8A0BBA5}" type="pres">
      <dgm:prSet presAssocID="{FE6E73C0-2D8C-49DD-9E36-25462DDC1430}" presName="Name13" presStyleLbl="parChTrans1D2" presStyleIdx="17" presStyleCnt="26"/>
      <dgm:spPr/>
      <dgm:t>
        <a:bodyPr/>
        <a:lstStyle/>
        <a:p>
          <a:pPr latinLnBrk="1"/>
          <a:endParaRPr lang="ko-KR" altLang="en-US"/>
        </a:p>
      </dgm:t>
    </dgm:pt>
    <dgm:pt modelId="{70D7D2C5-CF89-48CE-86A7-1CC15F2F9362}" type="pres">
      <dgm:prSet presAssocID="{4984900B-1B6D-4FC8-B2F3-68F20236BED6}" presName="childText" presStyleLbl="bgAcc1" presStyleIdx="17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DC2E13-10C5-462A-814B-EDBB2458C7BC}" type="pres">
      <dgm:prSet presAssocID="{EDEC36B8-C5BE-4461-8AFA-68D83DC9D9F4}" presName="Name13" presStyleLbl="parChTrans1D2" presStyleIdx="18" presStyleCnt="26"/>
      <dgm:spPr/>
      <dgm:t>
        <a:bodyPr/>
        <a:lstStyle/>
        <a:p>
          <a:pPr latinLnBrk="1"/>
          <a:endParaRPr lang="ko-KR" altLang="en-US"/>
        </a:p>
      </dgm:t>
    </dgm:pt>
    <dgm:pt modelId="{53DA4019-99B3-46DD-A00D-E1201CA12BFF}" type="pres">
      <dgm:prSet presAssocID="{D58FBEB9-9763-4329-B8BA-97560C10582C}" presName="childText" presStyleLbl="bgAcc1" presStyleIdx="18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52D6EB-F5ED-4D8A-A5B4-4C16A5FC6FF8}" type="pres">
      <dgm:prSet presAssocID="{4C9F3945-97EB-45DA-B2C3-2110563F972A}" presName="Name13" presStyleLbl="parChTrans1D2" presStyleIdx="19" presStyleCnt="26"/>
      <dgm:spPr/>
      <dgm:t>
        <a:bodyPr/>
        <a:lstStyle/>
        <a:p>
          <a:pPr latinLnBrk="1"/>
          <a:endParaRPr lang="ko-KR" altLang="en-US"/>
        </a:p>
      </dgm:t>
    </dgm:pt>
    <dgm:pt modelId="{639A3260-E78C-4329-9364-15578DB72BDA}" type="pres">
      <dgm:prSet presAssocID="{7E87D0BA-4AC8-43FD-8DDF-525A7EBB8760}" presName="childText" presStyleLbl="bgAcc1" presStyleIdx="19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DE61C-75AD-420C-9CB9-89E7249D29F5}" type="pres">
      <dgm:prSet presAssocID="{E5B6B810-B425-4DCA-9F76-DCB39DDD5723}" presName="root" presStyleCnt="0"/>
      <dgm:spPr/>
    </dgm:pt>
    <dgm:pt modelId="{588C6596-CF5D-4243-928D-F99946EFDE7B}" type="pres">
      <dgm:prSet presAssocID="{E5B6B810-B425-4DCA-9F76-DCB39DDD5723}" presName="rootComposite" presStyleCnt="0"/>
      <dgm:spPr/>
    </dgm:pt>
    <dgm:pt modelId="{F3015616-E7F2-498D-84B4-09A44AF89107}" type="pres">
      <dgm:prSet presAssocID="{E5B6B810-B425-4DCA-9F76-DCB39DDD5723}" presName="root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C2EFA1F-5512-4300-8D49-B5448DA930AF}" type="pres">
      <dgm:prSet presAssocID="{E5B6B810-B425-4DCA-9F76-DCB39DDD5723}" presName="rootConnector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C47DB105-B9E9-4DCE-BF3E-33509D87A02E}" type="pres">
      <dgm:prSet presAssocID="{E5B6B810-B425-4DCA-9F76-DCB39DDD5723}" presName="childShape" presStyleCnt="0"/>
      <dgm:spPr/>
    </dgm:pt>
    <dgm:pt modelId="{456F5D87-CCE5-462D-80E9-ECD9B898F8C4}" type="pres">
      <dgm:prSet presAssocID="{5F44F162-88BA-4559-B6B7-82A34E28D826}" presName="Name13" presStyleLbl="parChTrans1D2" presStyleIdx="20" presStyleCnt="26"/>
      <dgm:spPr/>
      <dgm:t>
        <a:bodyPr/>
        <a:lstStyle/>
        <a:p>
          <a:pPr latinLnBrk="1"/>
          <a:endParaRPr lang="ko-KR" altLang="en-US"/>
        </a:p>
      </dgm:t>
    </dgm:pt>
    <dgm:pt modelId="{C2A13D4F-D23C-43DD-BF6C-37C54A5D1073}" type="pres">
      <dgm:prSet presAssocID="{5F54E62A-43B8-4CF6-87C5-71A2FD671FEE}" presName="childText" presStyleLbl="bgAcc1" presStyleIdx="20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195AAA-307C-443F-90BE-730E6D1FD934}" type="pres">
      <dgm:prSet presAssocID="{8063535F-C69E-4324-8CB0-EE574B01E85A}" presName="Name13" presStyleLbl="parChTrans1D2" presStyleIdx="21" presStyleCnt="26"/>
      <dgm:spPr/>
      <dgm:t>
        <a:bodyPr/>
        <a:lstStyle/>
        <a:p>
          <a:pPr latinLnBrk="1"/>
          <a:endParaRPr lang="ko-KR" altLang="en-US"/>
        </a:p>
      </dgm:t>
    </dgm:pt>
    <dgm:pt modelId="{D3249DA8-5A1E-40ED-ABD2-CADB47DD3FF2}" type="pres">
      <dgm:prSet presAssocID="{9717C3F0-3D96-4AFE-AD29-F9C1C9EA1FF6}" presName="childText" presStyleLbl="bgAcc1" presStyleIdx="21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69C611-2156-4831-9FB3-060883675F4D}" type="pres">
      <dgm:prSet presAssocID="{C2AEB29F-0B2A-45A5-BD5C-EECE611FE99C}" presName="Name13" presStyleLbl="parChTrans1D2" presStyleIdx="22" presStyleCnt="26"/>
      <dgm:spPr/>
      <dgm:t>
        <a:bodyPr/>
        <a:lstStyle/>
        <a:p>
          <a:pPr latinLnBrk="1"/>
          <a:endParaRPr lang="ko-KR" altLang="en-US"/>
        </a:p>
      </dgm:t>
    </dgm:pt>
    <dgm:pt modelId="{B32CF656-A14E-4A61-AEB8-9383DBB66837}" type="pres">
      <dgm:prSet presAssocID="{E794003B-A7D6-4FB0-A1C2-32F095E7469D}" presName="childText" presStyleLbl="bgAcc1" presStyleIdx="22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EADDC5-D279-46E3-878C-1D065DD39791}" type="pres">
      <dgm:prSet presAssocID="{F9DD2CFA-0141-4112-BB0E-62EA0B61526D}" presName="Name13" presStyleLbl="parChTrans1D2" presStyleIdx="23" presStyleCnt="26"/>
      <dgm:spPr/>
      <dgm:t>
        <a:bodyPr/>
        <a:lstStyle/>
        <a:p>
          <a:pPr latinLnBrk="1"/>
          <a:endParaRPr lang="ko-KR" altLang="en-US"/>
        </a:p>
      </dgm:t>
    </dgm:pt>
    <dgm:pt modelId="{491AA838-83A7-4043-8F09-02F978234839}" type="pres">
      <dgm:prSet presAssocID="{E4759469-CF68-4AC6-B665-6D00A8784634}" presName="childText" presStyleLbl="bgAcc1" presStyleIdx="23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F975B6-FCFA-4235-81D9-DEFA9D4E1270}" type="pres">
      <dgm:prSet presAssocID="{9E364EC4-2DE9-4275-942F-EEC0F2DA797A}" presName="Name13" presStyleLbl="parChTrans1D2" presStyleIdx="24" presStyleCnt="26"/>
      <dgm:spPr/>
      <dgm:t>
        <a:bodyPr/>
        <a:lstStyle/>
        <a:p>
          <a:pPr latinLnBrk="1"/>
          <a:endParaRPr lang="ko-KR" altLang="en-US"/>
        </a:p>
      </dgm:t>
    </dgm:pt>
    <dgm:pt modelId="{862A4071-97E2-4E91-98F6-53A0DAD037F8}" type="pres">
      <dgm:prSet presAssocID="{949228DE-6A09-405A-AB42-A8F646D27ECD}" presName="childText" presStyleLbl="bgAcc1" presStyleIdx="24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2A1603-4866-4963-85BB-009DA2ED6FDC}" type="pres">
      <dgm:prSet presAssocID="{6B2A9738-5CD2-4D13-AE51-FF3984A079AB}" presName="Name13" presStyleLbl="parChTrans1D2" presStyleIdx="25" presStyleCnt="26"/>
      <dgm:spPr/>
      <dgm:t>
        <a:bodyPr/>
        <a:lstStyle/>
        <a:p>
          <a:pPr latinLnBrk="1"/>
          <a:endParaRPr lang="ko-KR" altLang="en-US"/>
        </a:p>
      </dgm:t>
    </dgm:pt>
    <dgm:pt modelId="{3C0A6D00-5ADD-4FE3-A0EE-65BDD273C491}" type="pres">
      <dgm:prSet presAssocID="{81066682-F79F-46E9-B3A3-5182F7A9E59A}" presName="childText" presStyleLbl="bgAcc1" presStyleIdx="25" presStyleCnt="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86BAFE-0A50-4C4A-A3BB-A0BBE743D913}" type="presOf" srcId="{EC192797-E0BF-44CC-B4D7-A09B30B8DC8E}" destId="{888EEE80-1CD3-4647-9ECA-856E1338A0B2}" srcOrd="0" destOrd="0" presId="urn:microsoft.com/office/officeart/2005/8/layout/hierarchy3"/>
    <dgm:cxn modelId="{2F130704-005D-4C1C-9ABD-FE6CBD61449B}" type="presOf" srcId="{D62492F9-A15F-4ED6-9913-84CC67E547DC}" destId="{ED50BC7F-BB4D-446D-9AFB-F7B3AFEAAB07}" srcOrd="0" destOrd="0" presId="urn:microsoft.com/office/officeart/2005/8/layout/hierarchy3"/>
    <dgm:cxn modelId="{82574A56-738F-474E-AC4D-71B8B6911FF6}" type="presOf" srcId="{9717C3F0-3D96-4AFE-AD29-F9C1C9EA1FF6}" destId="{D3249DA8-5A1E-40ED-ABD2-CADB47DD3FF2}" srcOrd="0" destOrd="0" presId="urn:microsoft.com/office/officeart/2005/8/layout/hierarchy3"/>
    <dgm:cxn modelId="{28A5D135-18EE-41D1-8D05-E0791E4F7090}" type="presOf" srcId="{C2AEB29F-0B2A-45A5-BD5C-EECE611FE99C}" destId="{7269C611-2156-4831-9FB3-060883675F4D}" srcOrd="0" destOrd="0" presId="urn:microsoft.com/office/officeart/2005/8/layout/hierarchy3"/>
    <dgm:cxn modelId="{842D1C01-E993-45E4-A437-2DFDBDBFD744}" srcId="{E81BC902-6316-4BE5-97C4-B345A1C4A14C}" destId="{AEE24A59-1B5F-4851-AEED-3A11F76FED76}" srcOrd="1" destOrd="0" parTransId="{436377F6-C993-42F2-8C41-4CD645A54D08}" sibTransId="{6A327A1D-DA82-4BA2-9A13-522E1AFF81B3}"/>
    <dgm:cxn modelId="{8A5BE5A2-D283-44E1-BDE6-D5356DEC4FCD}" type="presOf" srcId="{E5B6B810-B425-4DCA-9F76-DCB39DDD5723}" destId="{FC2EFA1F-5512-4300-8D49-B5448DA930AF}" srcOrd="1" destOrd="0" presId="urn:microsoft.com/office/officeart/2005/8/layout/hierarchy3"/>
    <dgm:cxn modelId="{BC392F12-3E1A-4B00-8FCE-F66D6C36C20D}" type="presOf" srcId="{FCDE9C10-113C-4BFE-84E7-7983F32116F9}" destId="{77CB8344-7FF2-4616-9E6C-A369765BDD19}" srcOrd="0" destOrd="0" presId="urn:microsoft.com/office/officeart/2005/8/layout/hierarchy3"/>
    <dgm:cxn modelId="{C6ACD718-BA56-4BDC-9737-58A483C89CDF}" type="presOf" srcId="{9E364EC4-2DE9-4275-942F-EEC0F2DA797A}" destId="{28F975B6-FCFA-4235-81D9-DEFA9D4E1270}" srcOrd="0" destOrd="0" presId="urn:microsoft.com/office/officeart/2005/8/layout/hierarchy3"/>
    <dgm:cxn modelId="{6988E6C4-6AA6-49EF-A6BC-72EBB2DDBE36}" type="presOf" srcId="{002692C7-C857-4DD1-9014-28B56B3543A4}" destId="{DC6F6C59-4BC4-4767-86F6-B1B5B1ECAB32}" srcOrd="0" destOrd="0" presId="urn:microsoft.com/office/officeart/2005/8/layout/hierarchy3"/>
    <dgm:cxn modelId="{16819064-4BE8-4FAE-82FC-51C8E62EE44D}" type="presOf" srcId="{2C775DC7-20AB-46A2-9656-28EC7FA2DE64}" destId="{15C58F90-9500-4F5B-8504-E73471C733A6}" srcOrd="0" destOrd="0" presId="urn:microsoft.com/office/officeart/2005/8/layout/hierarchy3"/>
    <dgm:cxn modelId="{232039EB-5CDD-4620-AEB7-D5CC0FCBF909}" type="presOf" srcId="{8B1BE596-EC68-4114-B5BD-465C3FCD3DE5}" destId="{090C83A9-F399-4F1F-8925-023452CBBD40}" srcOrd="0" destOrd="0" presId="urn:microsoft.com/office/officeart/2005/8/layout/hierarchy3"/>
    <dgm:cxn modelId="{FDF6D2FD-B144-48F2-9DC6-49F48A95DD35}" type="presOf" srcId="{FE6E73C0-2D8C-49DD-9E36-25462DDC1430}" destId="{A9FC70F0-E71B-40AE-893A-9017E8A0BBA5}" srcOrd="0" destOrd="0" presId="urn:microsoft.com/office/officeart/2005/8/layout/hierarchy3"/>
    <dgm:cxn modelId="{79478C30-5E5A-49CD-B485-DCB54ACBDDF8}" type="presOf" srcId="{42BF7D7F-426F-486F-90E9-95DCC4054A53}" destId="{493A9137-0068-4306-A8C5-469B184D01F3}" srcOrd="1" destOrd="0" presId="urn:microsoft.com/office/officeart/2005/8/layout/hierarchy3"/>
    <dgm:cxn modelId="{3C857364-99C4-4F94-9C04-899E02E21891}" srcId="{8F373120-D563-4D56-8A87-ADC8619ECB5F}" destId="{F7DB2F0E-13AC-40B2-A9F1-17D202388B90}" srcOrd="3" destOrd="0" parTransId="{B634495F-A030-43C4-B715-60E6F132C713}" sibTransId="{BB31F734-E365-4D49-B6E4-8CFD115469D8}"/>
    <dgm:cxn modelId="{FD6BCD98-EF75-4596-9DFD-7DDE7C53B62C}" type="presOf" srcId="{6B2A9738-5CD2-4D13-AE51-FF3984A079AB}" destId="{192A1603-4866-4963-85BB-009DA2ED6FDC}" srcOrd="0" destOrd="0" presId="urn:microsoft.com/office/officeart/2005/8/layout/hierarchy3"/>
    <dgm:cxn modelId="{02E4DE79-FD92-46B6-BFF1-4E4450D45CC0}" type="presOf" srcId="{5F44F162-88BA-4559-B6B7-82A34E28D826}" destId="{456F5D87-CCE5-462D-80E9-ECD9B898F8C4}" srcOrd="0" destOrd="0" presId="urn:microsoft.com/office/officeart/2005/8/layout/hierarchy3"/>
    <dgm:cxn modelId="{9B9B533E-E532-4276-9178-E975C9C7BE7B}" srcId="{FC8406E6-B940-4188-91C2-6F345C4C0113}" destId="{E81BC902-6316-4BE5-97C4-B345A1C4A14C}" srcOrd="0" destOrd="0" parTransId="{CA4F14F5-40A4-4A7D-8F91-6A981313956F}" sibTransId="{5F2267D5-AFFE-4F46-A4A9-36746D00454A}"/>
    <dgm:cxn modelId="{1000F1E6-FEED-48FE-B9BF-3AA51F913745}" type="presOf" srcId="{E794003B-A7D6-4FB0-A1C2-32F095E7469D}" destId="{B32CF656-A14E-4A61-AEB8-9383DBB66837}" srcOrd="0" destOrd="0" presId="urn:microsoft.com/office/officeart/2005/8/layout/hierarchy3"/>
    <dgm:cxn modelId="{B8BA3B0B-F51C-4E1D-AE81-66CC5833F14E}" type="presOf" srcId="{479DF4FC-9784-470F-B9FF-2E44D5F5E60F}" destId="{ECF19089-7881-4C82-9731-42C0FAB0C53F}" srcOrd="0" destOrd="0" presId="urn:microsoft.com/office/officeart/2005/8/layout/hierarchy3"/>
    <dgm:cxn modelId="{1E077A50-7B12-4AB2-87D0-FEFAAAEB88D6}" type="presOf" srcId="{EDEC36B8-C5BE-4461-8AFA-68D83DC9D9F4}" destId="{86DC2E13-10C5-462A-814B-EDBB2458C7BC}" srcOrd="0" destOrd="0" presId="urn:microsoft.com/office/officeart/2005/8/layout/hierarchy3"/>
    <dgm:cxn modelId="{9490523C-9029-463E-8027-7ABDDD5B96D4}" type="presOf" srcId="{46C3CAA8-48A7-4BC5-9769-F0A5730FDA8E}" destId="{E968F674-4709-42F1-8F36-D61FD3FF970C}" srcOrd="0" destOrd="0" presId="urn:microsoft.com/office/officeart/2005/8/layout/hierarchy3"/>
    <dgm:cxn modelId="{17D5BBBB-3B6E-430A-890B-DF30B901AD24}" type="presOf" srcId="{404B668A-1EC9-4FA0-A9FF-434173F9C024}" destId="{4EAD727B-A7B1-4F8B-9501-C32964746244}" srcOrd="0" destOrd="0" presId="urn:microsoft.com/office/officeart/2005/8/layout/hierarchy3"/>
    <dgm:cxn modelId="{8004486C-D102-4D9F-B84C-98164754352B}" type="presOf" srcId="{2664D2A7-03C8-4C6B-865E-200F1AFD58C7}" destId="{C61D952C-EAB8-49DA-ADB8-D276587467F2}" srcOrd="0" destOrd="0" presId="urn:microsoft.com/office/officeart/2005/8/layout/hierarchy3"/>
    <dgm:cxn modelId="{46F1FEE7-9ACB-43EF-9D02-116638668305}" srcId="{8F373120-D563-4D56-8A87-ADC8619ECB5F}" destId="{2C775DC7-20AB-46A2-9656-28EC7FA2DE64}" srcOrd="0" destOrd="0" parTransId="{B131E771-B287-4F0A-85B7-CAD8C3CE77DC}" sibTransId="{502CCE35-C0CE-456F-A8D0-1E68804B1530}"/>
    <dgm:cxn modelId="{C0997802-D0FB-4920-A93A-C349AF69173F}" srcId="{E5B6B810-B425-4DCA-9F76-DCB39DDD5723}" destId="{9717C3F0-3D96-4AFE-AD29-F9C1C9EA1FF6}" srcOrd="1" destOrd="0" parTransId="{8063535F-C69E-4324-8CB0-EE574B01E85A}" sibTransId="{E147CD24-35AE-4B4C-BE8A-9DCA4723E163}"/>
    <dgm:cxn modelId="{F0548682-E0E4-4F07-A7DC-81BDBC5FB5D4}" type="presOf" srcId="{D03EF498-DB11-4DFD-8330-F4ABD367C68E}" destId="{E933920B-4205-4F94-B38F-0EC4AFCBC0DD}" srcOrd="0" destOrd="0" presId="urn:microsoft.com/office/officeart/2005/8/layout/hierarchy3"/>
    <dgm:cxn modelId="{9FCC8364-E9AF-43A2-AC29-6B0E9EEC63E5}" type="presOf" srcId="{F52111A7-B735-47A9-A1BE-5EA8C333CAB4}" destId="{04995B78-23F1-448F-BB85-579741FE3DE2}" srcOrd="0" destOrd="0" presId="urn:microsoft.com/office/officeart/2005/8/layout/hierarchy3"/>
    <dgm:cxn modelId="{ECD9E067-0EBC-42EE-A764-426B98C992CC}" srcId="{E5B6B810-B425-4DCA-9F76-DCB39DDD5723}" destId="{E4759469-CF68-4AC6-B665-6D00A8784634}" srcOrd="3" destOrd="0" parTransId="{F9DD2CFA-0141-4112-BB0E-62EA0B61526D}" sibTransId="{DE8F67BE-1D6E-4B5C-B2A1-FD7925B416F8}"/>
    <dgm:cxn modelId="{8798B9F0-ED2B-4482-BDDC-951A75F185D1}" type="presOf" srcId="{8063535F-C69E-4324-8CB0-EE574B01E85A}" destId="{06195AAA-307C-443F-90BE-730E6D1FD934}" srcOrd="0" destOrd="0" presId="urn:microsoft.com/office/officeart/2005/8/layout/hierarchy3"/>
    <dgm:cxn modelId="{FF3DB847-200D-4EB8-89C9-D4C28A98D7BC}" type="presOf" srcId="{949228DE-6A09-405A-AB42-A8F646D27ECD}" destId="{862A4071-97E2-4E91-98F6-53A0DAD037F8}" srcOrd="0" destOrd="0" presId="urn:microsoft.com/office/officeart/2005/8/layout/hierarchy3"/>
    <dgm:cxn modelId="{330C483F-EA54-4533-A364-904820517FE1}" srcId="{42BF7D7F-426F-486F-90E9-95DCC4054A53}" destId="{7E87D0BA-4AC8-43FD-8DDF-525A7EBB8760}" srcOrd="2" destOrd="0" parTransId="{4C9F3945-97EB-45DA-B2C3-2110563F972A}" sibTransId="{7CE4FB68-32CD-4CED-94F2-8C0C872ED4B2}"/>
    <dgm:cxn modelId="{6A250ADE-01A3-4BD0-8377-32B67E84DEBD}" type="presOf" srcId="{8F373120-D563-4D56-8A87-ADC8619ECB5F}" destId="{FD84E709-476B-4AAE-8562-2D2B3002C063}" srcOrd="1" destOrd="0" presId="urn:microsoft.com/office/officeart/2005/8/layout/hierarchy3"/>
    <dgm:cxn modelId="{807D8306-0257-4CF6-9949-A13571F3862A}" type="presOf" srcId="{2B617413-292C-4140-BCB5-1353E8372467}" destId="{280C56ED-8E6F-40B7-840E-3DA2ACCBFB09}" srcOrd="0" destOrd="0" presId="urn:microsoft.com/office/officeart/2005/8/layout/hierarchy3"/>
    <dgm:cxn modelId="{1B61666C-ABD5-4365-AD6A-85FA0979AACF}" type="presOf" srcId="{0717886D-B52D-4865-910D-BD4EC030072E}" destId="{92D66DCB-54FB-432C-BA9F-69E5A5C3F4BA}" srcOrd="0" destOrd="0" presId="urn:microsoft.com/office/officeart/2005/8/layout/hierarchy3"/>
    <dgm:cxn modelId="{02CC79DC-7AEE-4BBB-A8F1-BD9B63275D96}" srcId="{E5B6B810-B425-4DCA-9F76-DCB39DDD5723}" destId="{5F54E62A-43B8-4CF6-87C5-71A2FD671FEE}" srcOrd="0" destOrd="0" parTransId="{5F44F162-88BA-4559-B6B7-82A34E28D826}" sibTransId="{77D4BA53-AF3A-46D2-B9B9-25075F80F95F}"/>
    <dgm:cxn modelId="{6F5D67F8-06E2-43FA-8E23-CED8D1FA37E7}" type="presOf" srcId="{81066682-F79F-46E9-B3A3-5182F7A9E59A}" destId="{3C0A6D00-5ADD-4FE3-A0EE-65BDD273C491}" srcOrd="0" destOrd="0" presId="urn:microsoft.com/office/officeart/2005/8/layout/hierarchy3"/>
    <dgm:cxn modelId="{06EAEF62-A5D8-48B2-9F2C-56F8733871BD}" type="presOf" srcId="{436377F6-C993-42F2-8C41-4CD645A54D08}" destId="{E4284F26-B409-4567-8D63-E6ED7462446F}" srcOrd="0" destOrd="0" presId="urn:microsoft.com/office/officeart/2005/8/layout/hierarchy3"/>
    <dgm:cxn modelId="{6B3E25C4-6ABB-48DE-87C6-4035276DF9A2}" srcId="{A7A37D40-EF24-488D-A691-9FA7F745A018}" destId="{46D11118-12CD-471A-8393-997CF7255BDC}" srcOrd="5" destOrd="0" parTransId="{0717886D-B52D-4865-910D-BD4EC030072E}" sibTransId="{146E8741-52B5-4A32-BCA8-9E1B419298A5}"/>
    <dgm:cxn modelId="{786233E6-6D83-4E55-B7C1-AD1E1A830211}" type="presOf" srcId="{ADB98E26-828F-4B58-A7AC-3F68CA172ABC}" destId="{2FF6B151-0B20-4AAA-8293-36DF15211BC9}" srcOrd="0" destOrd="0" presId="urn:microsoft.com/office/officeart/2005/8/layout/hierarchy3"/>
    <dgm:cxn modelId="{028AEB67-CFF4-4401-87B2-A0E087B43EE4}" srcId="{E81BC902-6316-4BE5-97C4-B345A1C4A14C}" destId="{EF673620-C835-4E38-AA09-A8D2D662E229}" srcOrd="3" destOrd="0" parTransId="{CD6463F1-E2BE-44FA-87B4-FEFE8594E04D}" sibTransId="{876839DD-DC83-4AD8-8F22-C1A5C896CBEA}"/>
    <dgm:cxn modelId="{721700A9-F299-4F79-9700-ABEF5D0E0B1F}" type="presOf" srcId="{C9C410C5-F307-4D8E-A6AA-2BBF61F6674F}" destId="{8A62EBF8-197B-4354-8F13-E4685564D7E3}" srcOrd="0" destOrd="0" presId="urn:microsoft.com/office/officeart/2005/8/layout/hierarchy3"/>
    <dgm:cxn modelId="{301D5DAC-21C4-4E8F-8C9B-6C77CF1B7E13}" srcId="{FC8406E6-B940-4188-91C2-6F345C4C0113}" destId="{42BF7D7F-426F-486F-90E9-95DCC4054A53}" srcOrd="4" destOrd="0" parTransId="{7384CF01-1344-4D2A-8346-FEE7A9BD5917}" sibTransId="{FF176AE8-9BFE-487B-95AF-83A04E047885}"/>
    <dgm:cxn modelId="{16572A0B-9D4B-424D-96CE-490116E962ED}" type="presOf" srcId="{B131E771-B287-4F0A-85B7-CAD8C3CE77DC}" destId="{A2B65DDF-1EB8-43D2-BF9E-CC933D1A4118}" srcOrd="0" destOrd="0" presId="urn:microsoft.com/office/officeart/2005/8/layout/hierarchy3"/>
    <dgm:cxn modelId="{4CB7D4C2-A475-4DD0-AEAF-94D25D28F4AC}" type="presOf" srcId="{7F106D32-D4CC-4EE3-950B-528484A67039}" destId="{DCD0046C-B2E7-4A51-AA61-5C3EDC5105BD}" srcOrd="0" destOrd="0" presId="urn:microsoft.com/office/officeart/2005/8/layout/hierarchy3"/>
    <dgm:cxn modelId="{E4114F06-0D51-455E-8526-FB3106C6E667}" srcId="{FC8406E6-B940-4188-91C2-6F345C4C0113}" destId="{E5B6B810-B425-4DCA-9F76-DCB39DDD5723}" srcOrd="5" destOrd="0" parTransId="{798D6362-9B96-4115-8D5B-02F6C4D2958F}" sibTransId="{CA96EE9B-EB41-4D22-ACFC-DA42D6B3F7C5}"/>
    <dgm:cxn modelId="{16A158CC-E80A-49BB-A31E-4D24199D84B1}" srcId="{A7A37D40-EF24-488D-A691-9FA7F745A018}" destId="{46C3CAA8-48A7-4BC5-9769-F0A5730FDA8E}" srcOrd="3" destOrd="0" parTransId="{39E41B56-67BA-41B5-826D-5C42E431E7A5}" sibTransId="{4830F938-4188-4FE0-AD0B-21FB3187F1B4}"/>
    <dgm:cxn modelId="{A50BC72D-BD95-455B-BEAB-A03AFCEEBD44}" type="presOf" srcId="{A7A37D40-EF24-488D-A691-9FA7F745A018}" destId="{19097A16-B279-4A89-B69D-5CFAE9F1DF03}" srcOrd="0" destOrd="0" presId="urn:microsoft.com/office/officeart/2005/8/layout/hierarchy3"/>
    <dgm:cxn modelId="{3F751645-15F0-4B72-984E-B5D22FA54D52}" type="presOf" srcId="{355F4320-7999-4BF8-B5DC-EB54FC0FA5E5}" destId="{A434F09C-F844-4CA2-AA15-4AB9E14EEC21}" srcOrd="0" destOrd="0" presId="urn:microsoft.com/office/officeart/2005/8/layout/hierarchy3"/>
    <dgm:cxn modelId="{72A65DAA-73F7-42A9-929B-E2D300CE8845}" srcId="{8F373120-D563-4D56-8A87-ADC8619ECB5F}" destId="{C6195BD1-93FB-4E6D-9A07-BE34C17605D6}" srcOrd="2" destOrd="0" parTransId="{3EF9B6F6-03E1-439F-BB12-A6D2481675DE}" sibTransId="{750B942C-4B74-445F-B48F-7ECFE3BAF580}"/>
    <dgm:cxn modelId="{354E6D62-A7C9-4EEC-ACB7-11AAD64FB795}" type="presOf" srcId="{DCB0DB8E-89CE-4AFB-98CE-E3B8E686379D}" destId="{B83E19D7-C890-43B8-BBB9-1FF29CD40B69}" srcOrd="0" destOrd="0" presId="urn:microsoft.com/office/officeart/2005/8/layout/hierarchy3"/>
    <dgm:cxn modelId="{1DD3B33F-F653-4016-89AD-9FFE98380931}" srcId="{42BF7D7F-426F-486F-90E9-95DCC4054A53}" destId="{D58FBEB9-9763-4329-B8BA-97560C10582C}" srcOrd="1" destOrd="0" parTransId="{EDEC36B8-C5BE-4461-8AFA-68D83DC9D9F4}" sibTransId="{ECCBAB22-DE6C-4726-A4C1-5A6D751D1AC9}"/>
    <dgm:cxn modelId="{599900C0-F9E3-4913-BA0E-970E80C79568}" srcId="{8F373120-D563-4D56-8A87-ADC8619ECB5F}" destId="{C9C410C5-F307-4D8E-A6AA-2BBF61F6674F}" srcOrd="1" destOrd="0" parTransId="{FCDE9C10-113C-4BFE-84E7-7983F32116F9}" sibTransId="{E10D5592-BCFB-49C9-AC2D-9E2CC46F7A87}"/>
    <dgm:cxn modelId="{AE5FAD79-AF29-40F6-AF4A-D6EBF45E6721}" type="presOf" srcId="{4C9F3945-97EB-45DA-B2C3-2110563F972A}" destId="{4152D6EB-F5ED-4D8A-A5B4-4C16A5FC6FF8}" srcOrd="0" destOrd="0" presId="urn:microsoft.com/office/officeart/2005/8/layout/hierarchy3"/>
    <dgm:cxn modelId="{7737915D-E198-41EE-ACBF-A72F6F0EAB36}" srcId="{D62492F9-A15F-4ED6-9913-84CC67E547DC}" destId="{7F106D32-D4CC-4EE3-950B-528484A67039}" srcOrd="0" destOrd="0" parTransId="{479DF4FC-9784-470F-B9FF-2E44D5F5E60F}" sibTransId="{CD3CA42C-43E5-4A5E-B534-965D393FCAEA}"/>
    <dgm:cxn modelId="{CD17ECFA-4EA3-4C4E-A9FD-EB1DC6A13941}" type="presOf" srcId="{3EF9B6F6-03E1-439F-BB12-A6D2481675DE}" destId="{B34B7D8B-C05B-4BB2-8514-DF70CA1266B0}" srcOrd="0" destOrd="0" presId="urn:microsoft.com/office/officeart/2005/8/layout/hierarchy3"/>
    <dgm:cxn modelId="{2334E566-F737-4E0D-80EA-E55D72F8F48C}" srcId="{A7A37D40-EF24-488D-A691-9FA7F745A018}" destId="{956EC2A9-D3DF-45C6-A7C2-B122B5E1A701}" srcOrd="4" destOrd="0" parTransId="{ADB98E26-828F-4B58-A7AC-3F68CA172ABC}" sibTransId="{A85552E9-0025-4707-9113-CFB1E2DF98B0}"/>
    <dgm:cxn modelId="{A1B48A8E-C865-4D1A-8078-EFCC4B27CB4D}" type="presOf" srcId="{CD6463F1-E2BE-44FA-87B4-FEFE8594E04D}" destId="{3EACC8B1-A989-403E-8197-E71F2AA7A137}" srcOrd="0" destOrd="0" presId="urn:microsoft.com/office/officeart/2005/8/layout/hierarchy3"/>
    <dgm:cxn modelId="{146E3F13-B34D-4068-B19D-2815A82EAD43}" type="presOf" srcId="{956EC2A9-D3DF-45C6-A7C2-B122B5E1A701}" destId="{A48DFB0C-E624-4724-B193-73F68AE556E6}" srcOrd="0" destOrd="0" presId="urn:microsoft.com/office/officeart/2005/8/layout/hierarchy3"/>
    <dgm:cxn modelId="{84BFFB8D-BDC4-46A2-BDFB-C94B972095A0}" type="presOf" srcId="{DB31ADE0-5BFB-41A4-AE09-A89CA0A1E15B}" destId="{A82F3CAB-535F-4A61-B095-E63894023EB7}" srcOrd="0" destOrd="0" presId="urn:microsoft.com/office/officeart/2005/8/layout/hierarchy3"/>
    <dgm:cxn modelId="{FD2F8F54-432E-41D8-B7F4-8F9FC49B098C}" srcId="{E5B6B810-B425-4DCA-9F76-DCB39DDD5723}" destId="{81066682-F79F-46E9-B3A3-5182F7A9E59A}" srcOrd="5" destOrd="0" parTransId="{6B2A9738-5CD2-4D13-AE51-FF3984A079AB}" sibTransId="{D35C656F-B168-4E5B-BD3A-C744075E9077}"/>
    <dgm:cxn modelId="{36EF8049-F6F8-492F-A0C3-AAAF1F4CE208}" srcId="{E81BC902-6316-4BE5-97C4-B345A1C4A14C}" destId="{355F4320-7999-4BF8-B5DC-EB54FC0FA5E5}" srcOrd="4" destOrd="0" parTransId="{002692C7-C857-4DD1-9014-28B56B3543A4}" sibTransId="{37589A45-80C7-4C7B-9682-5F78316B1FDD}"/>
    <dgm:cxn modelId="{F04E95F4-3853-4DEC-95BE-210CE4802D96}" type="presOf" srcId="{F9DD2CFA-0141-4112-BB0E-62EA0B61526D}" destId="{9FEADDC5-D279-46E3-878C-1D065DD39791}" srcOrd="0" destOrd="0" presId="urn:microsoft.com/office/officeart/2005/8/layout/hierarchy3"/>
    <dgm:cxn modelId="{099F19FB-8C75-4EF5-9437-FA9A0CD346FD}" srcId="{D62492F9-A15F-4ED6-9913-84CC67E547DC}" destId="{EC192797-E0BF-44CC-B4D7-A09B30B8DC8E}" srcOrd="1" destOrd="0" parTransId="{DCB0DB8E-89CE-4AFB-98CE-E3B8E686379D}" sibTransId="{E0BDDD47-248F-44F2-830B-3A8F3E8CF650}"/>
    <dgm:cxn modelId="{F05DDEEE-34A1-4950-98DB-250FF29CC6A3}" type="presOf" srcId="{8F373120-D563-4D56-8A87-ADC8619ECB5F}" destId="{FDCBF95A-91FE-487A-9FAF-468647D3A438}" srcOrd="0" destOrd="0" presId="urn:microsoft.com/office/officeart/2005/8/layout/hierarchy3"/>
    <dgm:cxn modelId="{8C86AE32-5F52-4671-8AE6-3D535C5B0227}" type="presOf" srcId="{7344F229-45D7-4521-93FC-E5F9F4F24BEC}" destId="{F57DBA08-38DE-445F-88ED-61ECE170260E}" srcOrd="0" destOrd="0" presId="urn:microsoft.com/office/officeart/2005/8/layout/hierarchy3"/>
    <dgm:cxn modelId="{1FFEF709-C826-4357-ABAC-814B2A02044D}" type="presOf" srcId="{7E87D0BA-4AC8-43FD-8DDF-525A7EBB8760}" destId="{639A3260-E78C-4329-9364-15578DB72BDA}" srcOrd="0" destOrd="0" presId="urn:microsoft.com/office/officeart/2005/8/layout/hierarchy3"/>
    <dgm:cxn modelId="{935FC0D7-2BFA-4609-BD1A-42DCCA3FEC72}" srcId="{FC8406E6-B940-4188-91C2-6F345C4C0113}" destId="{D62492F9-A15F-4ED6-9913-84CC67E547DC}" srcOrd="3" destOrd="0" parTransId="{ACBF8C29-F43F-4C2A-89ED-9A5A724D79FA}" sibTransId="{72DB30E9-F348-4AF4-B8B2-2612857B66E6}"/>
    <dgm:cxn modelId="{C4D3B82E-0420-4251-A84C-6CB1EEB1ED79}" srcId="{E81BC902-6316-4BE5-97C4-B345A1C4A14C}" destId="{404B668A-1EC9-4FA0-A9FF-434173F9C024}" srcOrd="0" destOrd="0" parTransId="{7344F229-45D7-4521-93FC-E5F9F4F24BEC}" sibTransId="{572DEE83-7864-4BC6-8A1C-D78F0DB0F356}"/>
    <dgm:cxn modelId="{1CACE2EE-E4CD-4B35-A748-EE146021CDA8}" srcId="{A7A37D40-EF24-488D-A691-9FA7F745A018}" destId="{DB31ADE0-5BFB-41A4-AE09-A89CA0A1E15B}" srcOrd="0" destOrd="0" parTransId="{DC02A55A-F155-4E81-A009-CA616DDC0E2E}" sibTransId="{C546B779-D49F-4478-902A-80FEE6A207FB}"/>
    <dgm:cxn modelId="{22F63B71-E718-4BDD-95D5-FD84026CE7AA}" srcId="{A7A37D40-EF24-488D-A691-9FA7F745A018}" destId="{D03EF498-DB11-4DFD-8330-F4ABD367C68E}" srcOrd="2" destOrd="0" parTransId="{8DCAFC9E-C197-4CB1-A9C1-C6BC6ABD014F}" sibTransId="{6FCAE51D-9BB5-49D1-8E14-5BCCEAC41C79}"/>
    <dgm:cxn modelId="{736537BE-EB0A-4950-AC70-F85ABE43F7D8}" type="presOf" srcId="{E5B6B810-B425-4DCA-9F76-DCB39DDD5723}" destId="{F3015616-E7F2-498D-84B4-09A44AF89107}" srcOrd="0" destOrd="0" presId="urn:microsoft.com/office/officeart/2005/8/layout/hierarchy3"/>
    <dgm:cxn modelId="{5E2E9F38-1265-4CF2-BEF2-4CC22AB5111C}" srcId="{42BF7D7F-426F-486F-90E9-95DCC4054A53}" destId="{4984900B-1B6D-4FC8-B2F3-68F20236BED6}" srcOrd="0" destOrd="0" parTransId="{FE6E73C0-2D8C-49DD-9E36-25462DDC1430}" sibTransId="{2A45CA0F-99B9-41F3-9066-BB36B69D2E3E}"/>
    <dgm:cxn modelId="{B00D2B11-EB46-4D7F-9643-DFD78AD58A49}" type="presOf" srcId="{E81BC902-6316-4BE5-97C4-B345A1C4A14C}" destId="{8E5E7D31-1972-49EC-AE92-43869A301B44}" srcOrd="1" destOrd="0" presId="urn:microsoft.com/office/officeart/2005/8/layout/hierarchy3"/>
    <dgm:cxn modelId="{83B110EE-F2E5-499F-B2F7-CA41A272C17D}" type="presOf" srcId="{E81BC902-6316-4BE5-97C4-B345A1C4A14C}" destId="{01710A20-4A2E-450F-992F-DAFCC068759B}" srcOrd="0" destOrd="0" presId="urn:microsoft.com/office/officeart/2005/8/layout/hierarchy3"/>
    <dgm:cxn modelId="{0662733D-898F-44A3-9D39-792FA1C78C13}" srcId="{FC8406E6-B940-4188-91C2-6F345C4C0113}" destId="{A7A37D40-EF24-488D-A691-9FA7F745A018}" srcOrd="2" destOrd="0" parTransId="{E26AAC0F-E33B-4B47-A502-8C66951A0208}" sibTransId="{4A1483E3-1D81-4387-950D-DC6D3DEC2CF6}"/>
    <dgm:cxn modelId="{5D8E03A1-7F02-49F0-9A42-774803C5B26E}" type="presOf" srcId="{46D11118-12CD-471A-8393-997CF7255BDC}" destId="{781E1AB4-2F7C-4C7A-BD7D-41CF417E6376}" srcOrd="0" destOrd="0" presId="urn:microsoft.com/office/officeart/2005/8/layout/hierarchy3"/>
    <dgm:cxn modelId="{176414DC-7BDC-4609-8853-3BA82DCE65FC}" type="presOf" srcId="{4984900B-1B6D-4FC8-B2F3-68F20236BED6}" destId="{70D7D2C5-CF89-48CE-86A7-1CC15F2F9362}" srcOrd="0" destOrd="0" presId="urn:microsoft.com/office/officeart/2005/8/layout/hierarchy3"/>
    <dgm:cxn modelId="{2CC2158A-950B-4216-BF53-A94036EBB96D}" type="presOf" srcId="{B634495F-A030-43C4-B715-60E6F132C713}" destId="{2917448A-F123-43E2-9F1F-86CC3968814D}" srcOrd="0" destOrd="0" presId="urn:microsoft.com/office/officeart/2005/8/layout/hierarchy3"/>
    <dgm:cxn modelId="{A330031A-88BD-4CF0-BE85-78F1493E9E9E}" srcId="{E5B6B810-B425-4DCA-9F76-DCB39DDD5723}" destId="{949228DE-6A09-405A-AB42-A8F646D27ECD}" srcOrd="4" destOrd="0" parTransId="{9E364EC4-2DE9-4275-942F-EEC0F2DA797A}" sibTransId="{F6EB5ED9-8F1D-4003-AB4D-EB6436AA6A2B}"/>
    <dgm:cxn modelId="{83AD5107-2002-49DB-81BA-260E28D90AA0}" srcId="{A7A37D40-EF24-488D-A691-9FA7F745A018}" destId="{2B617413-292C-4140-BCB5-1353E8372467}" srcOrd="1" destOrd="0" parTransId="{2664D2A7-03C8-4C6B-865E-200F1AFD58C7}" sibTransId="{75E09367-7347-4E7B-B3E8-772ACEA7FE70}"/>
    <dgm:cxn modelId="{ED2EA054-2160-4498-A881-62D22A8B94E3}" srcId="{FC8406E6-B940-4188-91C2-6F345C4C0113}" destId="{8F373120-D563-4D56-8A87-ADC8619ECB5F}" srcOrd="1" destOrd="0" parTransId="{CD5C6A93-83DC-4FC6-9F49-BCA76E84A616}" sibTransId="{CD8A0DBD-1B9B-495C-9470-B8F16F78D2C7}"/>
    <dgm:cxn modelId="{840EEEF9-622D-4892-A901-5A9FF72C26E9}" type="presOf" srcId="{42BF7D7F-426F-486F-90E9-95DCC4054A53}" destId="{C47EDACF-87E6-4CDA-AB68-7EA621BB8F11}" srcOrd="0" destOrd="0" presId="urn:microsoft.com/office/officeart/2005/8/layout/hierarchy3"/>
    <dgm:cxn modelId="{E403DA25-B923-4B34-91A4-2AE63E7A506C}" type="presOf" srcId="{D58FBEB9-9763-4329-B8BA-97560C10582C}" destId="{53DA4019-99B3-46DD-A00D-E1201CA12BFF}" srcOrd="0" destOrd="0" presId="urn:microsoft.com/office/officeart/2005/8/layout/hierarchy3"/>
    <dgm:cxn modelId="{BFCEB25A-A2B6-42EE-9822-60B30D87C32E}" srcId="{E81BC902-6316-4BE5-97C4-B345A1C4A14C}" destId="{F52111A7-B735-47A9-A1BE-5EA8C333CAB4}" srcOrd="2" destOrd="0" parTransId="{8B1BE596-EC68-4114-B5BD-465C3FCD3DE5}" sibTransId="{40B9C075-A657-403E-BD9A-43E8537EF6D3}"/>
    <dgm:cxn modelId="{B8EB1B31-C4AD-4570-8BD6-A8254806BCAC}" type="presOf" srcId="{AEE24A59-1B5F-4851-AEED-3A11F76FED76}" destId="{4F9B146A-4AB5-4FB7-ACBB-71A727A27EA2}" srcOrd="0" destOrd="0" presId="urn:microsoft.com/office/officeart/2005/8/layout/hierarchy3"/>
    <dgm:cxn modelId="{419BFF44-1785-48FF-B501-ECBC70A14C91}" type="presOf" srcId="{EF673620-C835-4E38-AA09-A8D2D662E229}" destId="{E7F1B9A3-CC4B-45E1-A1AA-56B01A378868}" srcOrd="0" destOrd="0" presId="urn:microsoft.com/office/officeart/2005/8/layout/hierarchy3"/>
    <dgm:cxn modelId="{F384A159-C2B1-475A-BF2B-1943B7FFD85F}" type="presOf" srcId="{F7DB2F0E-13AC-40B2-A9F1-17D202388B90}" destId="{86B48E52-F934-4331-AB9A-C655797B12D7}" srcOrd="0" destOrd="0" presId="urn:microsoft.com/office/officeart/2005/8/layout/hierarchy3"/>
    <dgm:cxn modelId="{D9D7678D-5C09-4EEF-969C-92029DAC93BD}" type="presOf" srcId="{5F54E62A-43B8-4CF6-87C5-71A2FD671FEE}" destId="{C2A13D4F-D23C-43DD-BF6C-37C54A5D1073}" srcOrd="0" destOrd="0" presId="urn:microsoft.com/office/officeart/2005/8/layout/hierarchy3"/>
    <dgm:cxn modelId="{F7377A87-8F38-484A-8E1E-611878626323}" type="presOf" srcId="{E4759469-CF68-4AC6-B665-6D00A8784634}" destId="{491AA838-83A7-4043-8F09-02F978234839}" srcOrd="0" destOrd="0" presId="urn:microsoft.com/office/officeart/2005/8/layout/hierarchy3"/>
    <dgm:cxn modelId="{6E6666D1-228F-437A-8711-C187973E01A7}" type="presOf" srcId="{8DCAFC9E-C197-4CB1-A9C1-C6BC6ABD014F}" destId="{8A2ECEB8-4B87-4F27-A101-CC03F557B055}" srcOrd="0" destOrd="0" presId="urn:microsoft.com/office/officeart/2005/8/layout/hierarchy3"/>
    <dgm:cxn modelId="{0F6EC7E5-2D1B-4F0B-945B-DAD7D36503CF}" type="presOf" srcId="{DC02A55A-F155-4E81-A009-CA616DDC0E2E}" destId="{B7E51829-F1F0-41A3-9582-E70C5DF44B70}" srcOrd="0" destOrd="0" presId="urn:microsoft.com/office/officeart/2005/8/layout/hierarchy3"/>
    <dgm:cxn modelId="{AAEA1B44-B468-4521-A624-BA0D2C9C7381}" type="presOf" srcId="{D62492F9-A15F-4ED6-9913-84CC67E547DC}" destId="{D9682F9A-A32F-4454-A18A-89092E5D62E5}" srcOrd="1" destOrd="0" presId="urn:microsoft.com/office/officeart/2005/8/layout/hierarchy3"/>
    <dgm:cxn modelId="{0437182A-5215-46A8-BAF4-A36999F7F6ED}" srcId="{E5B6B810-B425-4DCA-9F76-DCB39DDD5723}" destId="{E794003B-A7D6-4FB0-A1C2-32F095E7469D}" srcOrd="2" destOrd="0" parTransId="{C2AEB29F-0B2A-45A5-BD5C-EECE611FE99C}" sibTransId="{6A698C49-75E1-4A8A-8170-C571F2A38B45}"/>
    <dgm:cxn modelId="{80C07FE3-2601-4551-972F-9BC3C3568125}" type="presOf" srcId="{39E41B56-67BA-41B5-826D-5C42E431E7A5}" destId="{287AA03B-B1A6-4265-AE35-A1C6798DA43E}" srcOrd="0" destOrd="0" presId="urn:microsoft.com/office/officeart/2005/8/layout/hierarchy3"/>
    <dgm:cxn modelId="{C1707997-6A96-4988-8D14-904625C40063}" type="presOf" srcId="{FC8406E6-B940-4188-91C2-6F345C4C0113}" destId="{A91D1C7C-66EE-4939-8EFC-85E1F5E1BC48}" srcOrd="0" destOrd="0" presId="urn:microsoft.com/office/officeart/2005/8/layout/hierarchy3"/>
    <dgm:cxn modelId="{6847F601-36D3-4B41-B85C-E22D01CEA9A9}" type="presOf" srcId="{C6195BD1-93FB-4E6D-9A07-BE34C17605D6}" destId="{18EBA64C-761E-488F-9E42-23B5B99A4B9C}" srcOrd="0" destOrd="0" presId="urn:microsoft.com/office/officeart/2005/8/layout/hierarchy3"/>
    <dgm:cxn modelId="{82BC2F1F-FE60-4A82-89BA-CBD6F66E40C0}" type="presOf" srcId="{A7A37D40-EF24-488D-A691-9FA7F745A018}" destId="{1B3927BE-AF04-4708-9CBE-D9B55E913AFC}" srcOrd="1" destOrd="0" presId="urn:microsoft.com/office/officeart/2005/8/layout/hierarchy3"/>
    <dgm:cxn modelId="{7A83A8E9-3241-4D54-9BEF-ADF73894DD83}" type="presParOf" srcId="{A91D1C7C-66EE-4939-8EFC-85E1F5E1BC48}" destId="{DBB03F81-A63A-428B-A54F-E31942EB28DE}" srcOrd="0" destOrd="0" presId="urn:microsoft.com/office/officeart/2005/8/layout/hierarchy3"/>
    <dgm:cxn modelId="{5E2046E5-2133-4030-BD9C-08C872C3AF75}" type="presParOf" srcId="{DBB03F81-A63A-428B-A54F-E31942EB28DE}" destId="{72C16BAE-2848-4765-BA57-3D4F93DBC5EB}" srcOrd="0" destOrd="0" presId="urn:microsoft.com/office/officeart/2005/8/layout/hierarchy3"/>
    <dgm:cxn modelId="{3F1448FE-E3B0-486A-B519-6E78682E885A}" type="presParOf" srcId="{72C16BAE-2848-4765-BA57-3D4F93DBC5EB}" destId="{01710A20-4A2E-450F-992F-DAFCC068759B}" srcOrd="0" destOrd="0" presId="urn:microsoft.com/office/officeart/2005/8/layout/hierarchy3"/>
    <dgm:cxn modelId="{EED50210-A205-4363-8A35-C3FBA10B7301}" type="presParOf" srcId="{72C16BAE-2848-4765-BA57-3D4F93DBC5EB}" destId="{8E5E7D31-1972-49EC-AE92-43869A301B44}" srcOrd="1" destOrd="0" presId="urn:microsoft.com/office/officeart/2005/8/layout/hierarchy3"/>
    <dgm:cxn modelId="{956C46C1-8705-42AB-9E77-CBB1B04B3482}" type="presParOf" srcId="{DBB03F81-A63A-428B-A54F-E31942EB28DE}" destId="{14FCDC7A-7801-4263-AD1B-3694BDE16A68}" srcOrd="1" destOrd="0" presId="urn:microsoft.com/office/officeart/2005/8/layout/hierarchy3"/>
    <dgm:cxn modelId="{A4390ED8-DC69-4975-8C30-9AD20A32037C}" type="presParOf" srcId="{14FCDC7A-7801-4263-AD1B-3694BDE16A68}" destId="{F57DBA08-38DE-445F-88ED-61ECE170260E}" srcOrd="0" destOrd="0" presId="urn:microsoft.com/office/officeart/2005/8/layout/hierarchy3"/>
    <dgm:cxn modelId="{76E09AF6-8839-4FF9-93D8-768D3A04D247}" type="presParOf" srcId="{14FCDC7A-7801-4263-AD1B-3694BDE16A68}" destId="{4EAD727B-A7B1-4F8B-9501-C32964746244}" srcOrd="1" destOrd="0" presId="urn:microsoft.com/office/officeart/2005/8/layout/hierarchy3"/>
    <dgm:cxn modelId="{E44549ED-0364-46E2-BBA3-E3A23E5DAA69}" type="presParOf" srcId="{14FCDC7A-7801-4263-AD1B-3694BDE16A68}" destId="{E4284F26-B409-4567-8D63-E6ED7462446F}" srcOrd="2" destOrd="0" presId="urn:microsoft.com/office/officeart/2005/8/layout/hierarchy3"/>
    <dgm:cxn modelId="{F0B4E832-A700-4D59-8194-B5707B680810}" type="presParOf" srcId="{14FCDC7A-7801-4263-AD1B-3694BDE16A68}" destId="{4F9B146A-4AB5-4FB7-ACBB-71A727A27EA2}" srcOrd="3" destOrd="0" presId="urn:microsoft.com/office/officeart/2005/8/layout/hierarchy3"/>
    <dgm:cxn modelId="{60727917-4AFC-4995-8352-867583944C5A}" type="presParOf" srcId="{14FCDC7A-7801-4263-AD1B-3694BDE16A68}" destId="{090C83A9-F399-4F1F-8925-023452CBBD40}" srcOrd="4" destOrd="0" presId="urn:microsoft.com/office/officeart/2005/8/layout/hierarchy3"/>
    <dgm:cxn modelId="{86DFA63C-1590-4B94-9714-5627D6016AD4}" type="presParOf" srcId="{14FCDC7A-7801-4263-AD1B-3694BDE16A68}" destId="{04995B78-23F1-448F-BB85-579741FE3DE2}" srcOrd="5" destOrd="0" presId="urn:microsoft.com/office/officeart/2005/8/layout/hierarchy3"/>
    <dgm:cxn modelId="{7F41FEEE-D415-41A7-A9FE-5EF364758BAD}" type="presParOf" srcId="{14FCDC7A-7801-4263-AD1B-3694BDE16A68}" destId="{3EACC8B1-A989-403E-8197-E71F2AA7A137}" srcOrd="6" destOrd="0" presId="urn:microsoft.com/office/officeart/2005/8/layout/hierarchy3"/>
    <dgm:cxn modelId="{DBBD6810-6271-494B-A44E-23A5EACEB3AF}" type="presParOf" srcId="{14FCDC7A-7801-4263-AD1B-3694BDE16A68}" destId="{E7F1B9A3-CC4B-45E1-A1AA-56B01A378868}" srcOrd="7" destOrd="0" presId="urn:microsoft.com/office/officeart/2005/8/layout/hierarchy3"/>
    <dgm:cxn modelId="{A55EE8FE-1E42-4BC9-9623-70F9908149F4}" type="presParOf" srcId="{14FCDC7A-7801-4263-AD1B-3694BDE16A68}" destId="{DC6F6C59-4BC4-4767-86F6-B1B5B1ECAB32}" srcOrd="8" destOrd="0" presId="urn:microsoft.com/office/officeart/2005/8/layout/hierarchy3"/>
    <dgm:cxn modelId="{140947AF-6A62-4553-8791-211845D40A15}" type="presParOf" srcId="{14FCDC7A-7801-4263-AD1B-3694BDE16A68}" destId="{A434F09C-F844-4CA2-AA15-4AB9E14EEC21}" srcOrd="9" destOrd="0" presId="urn:microsoft.com/office/officeart/2005/8/layout/hierarchy3"/>
    <dgm:cxn modelId="{AA31C4F4-65E8-4323-950C-4E91A805C0E5}" type="presParOf" srcId="{A91D1C7C-66EE-4939-8EFC-85E1F5E1BC48}" destId="{2233CCD1-5426-41FD-B097-FEFA70C98D38}" srcOrd="1" destOrd="0" presId="urn:microsoft.com/office/officeart/2005/8/layout/hierarchy3"/>
    <dgm:cxn modelId="{E23C9E51-3C3B-42E3-AAF9-DDEB87914A13}" type="presParOf" srcId="{2233CCD1-5426-41FD-B097-FEFA70C98D38}" destId="{95FFC11B-BDF3-4C75-B2C7-911A5EF8A236}" srcOrd="0" destOrd="0" presId="urn:microsoft.com/office/officeart/2005/8/layout/hierarchy3"/>
    <dgm:cxn modelId="{70EAF75A-67C1-4C82-AF0F-378D4329488E}" type="presParOf" srcId="{95FFC11B-BDF3-4C75-B2C7-911A5EF8A236}" destId="{FDCBF95A-91FE-487A-9FAF-468647D3A438}" srcOrd="0" destOrd="0" presId="urn:microsoft.com/office/officeart/2005/8/layout/hierarchy3"/>
    <dgm:cxn modelId="{D8C68BC8-0201-4DD0-9F2F-3304ADD6FFD0}" type="presParOf" srcId="{95FFC11B-BDF3-4C75-B2C7-911A5EF8A236}" destId="{FD84E709-476B-4AAE-8562-2D2B3002C063}" srcOrd="1" destOrd="0" presId="urn:microsoft.com/office/officeart/2005/8/layout/hierarchy3"/>
    <dgm:cxn modelId="{05309FE9-1E55-4D2A-BF92-09FAF3EBFAFE}" type="presParOf" srcId="{2233CCD1-5426-41FD-B097-FEFA70C98D38}" destId="{DE364D95-9CA8-4847-A735-A299579D9F65}" srcOrd="1" destOrd="0" presId="urn:microsoft.com/office/officeart/2005/8/layout/hierarchy3"/>
    <dgm:cxn modelId="{8475AA76-459D-4CE5-9826-8BED04B4A865}" type="presParOf" srcId="{DE364D95-9CA8-4847-A735-A299579D9F65}" destId="{A2B65DDF-1EB8-43D2-BF9E-CC933D1A4118}" srcOrd="0" destOrd="0" presId="urn:microsoft.com/office/officeart/2005/8/layout/hierarchy3"/>
    <dgm:cxn modelId="{D238F611-AA12-4928-BA4C-8C18C4B26EE5}" type="presParOf" srcId="{DE364D95-9CA8-4847-A735-A299579D9F65}" destId="{15C58F90-9500-4F5B-8504-E73471C733A6}" srcOrd="1" destOrd="0" presId="urn:microsoft.com/office/officeart/2005/8/layout/hierarchy3"/>
    <dgm:cxn modelId="{B2BA7878-94CF-4B75-9D46-37914B2AAEBF}" type="presParOf" srcId="{DE364D95-9CA8-4847-A735-A299579D9F65}" destId="{77CB8344-7FF2-4616-9E6C-A369765BDD19}" srcOrd="2" destOrd="0" presId="urn:microsoft.com/office/officeart/2005/8/layout/hierarchy3"/>
    <dgm:cxn modelId="{195EAE1F-EC3D-4C43-8197-D66E0AC5BA1D}" type="presParOf" srcId="{DE364D95-9CA8-4847-A735-A299579D9F65}" destId="{8A62EBF8-197B-4354-8F13-E4685564D7E3}" srcOrd="3" destOrd="0" presId="urn:microsoft.com/office/officeart/2005/8/layout/hierarchy3"/>
    <dgm:cxn modelId="{80C949DE-28A0-465C-B4B8-86AAC3774BD8}" type="presParOf" srcId="{DE364D95-9CA8-4847-A735-A299579D9F65}" destId="{B34B7D8B-C05B-4BB2-8514-DF70CA1266B0}" srcOrd="4" destOrd="0" presId="urn:microsoft.com/office/officeart/2005/8/layout/hierarchy3"/>
    <dgm:cxn modelId="{C090B9AF-3D24-4818-B2F8-41D2090D7965}" type="presParOf" srcId="{DE364D95-9CA8-4847-A735-A299579D9F65}" destId="{18EBA64C-761E-488F-9E42-23B5B99A4B9C}" srcOrd="5" destOrd="0" presId="urn:microsoft.com/office/officeart/2005/8/layout/hierarchy3"/>
    <dgm:cxn modelId="{53DA60BD-5F44-4811-9C69-53E1DC4BACBD}" type="presParOf" srcId="{DE364D95-9CA8-4847-A735-A299579D9F65}" destId="{2917448A-F123-43E2-9F1F-86CC3968814D}" srcOrd="6" destOrd="0" presId="urn:microsoft.com/office/officeart/2005/8/layout/hierarchy3"/>
    <dgm:cxn modelId="{93B611B0-0DA5-4E59-877C-752C2300AB1D}" type="presParOf" srcId="{DE364D95-9CA8-4847-A735-A299579D9F65}" destId="{86B48E52-F934-4331-AB9A-C655797B12D7}" srcOrd="7" destOrd="0" presId="urn:microsoft.com/office/officeart/2005/8/layout/hierarchy3"/>
    <dgm:cxn modelId="{2BC145F8-12F7-45AF-915C-34040B06F327}" type="presParOf" srcId="{A91D1C7C-66EE-4939-8EFC-85E1F5E1BC48}" destId="{51ABB559-1F1D-4BBC-BD29-C3FF106D9E72}" srcOrd="2" destOrd="0" presId="urn:microsoft.com/office/officeart/2005/8/layout/hierarchy3"/>
    <dgm:cxn modelId="{494C66D9-B5CF-4584-81C6-5465BE6838D1}" type="presParOf" srcId="{51ABB559-1F1D-4BBC-BD29-C3FF106D9E72}" destId="{9B85C554-E56D-49BD-96A5-B381FC0EB640}" srcOrd="0" destOrd="0" presId="urn:microsoft.com/office/officeart/2005/8/layout/hierarchy3"/>
    <dgm:cxn modelId="{323431EE-3DFE-486A-9A61-E5C8E1482BA7}" type="presParOf" srcId="{9B85C554-E56D-49BD-96A5-B381FC0EB640}" destId="{19097A16-B279-4A89-B69D-5CFAE9F1DF03}" srcOrd="0" destOrd="0" presId="urn:microsoft.com/office/officeart/2005/8/layout/hierarchy3"/>
    <dgm:cxn modelId="{C322C107-4587-4FF1-A298-CD55DFD7DE51}" type="presParOf" srcId="{9B85C554-E56D-49BD-96A5-B381FC0EB640}" destId="{1B3927BE-AF04-4708-9CBE-D9B55E913AFC}" srcOrd="1" destOrd="0" presId="urn:microsoft.com/office/officeart/2005/8/layout/hierarchy3"/>
    <dgm:cxn modelId="{1F999B13-411D-4A46-B9F5-47538154D761}" type="presParOf" srcId="{51ABB559-1F1D-4BBC-BD29-C3FF106D9E72}" destId="{2D738105-B106-4525-9982-9A655A8563B6}" srcOrd="1" destOrd="0" presId="urn:microsoft.com/office/officeart/2005/8/layout/hierarchy3"/>
    <dgm:cxn modelId="{B89EA7FE-FF0F-4CD6-9522-9B02C16F4D0D}" type="presParOf" srcId="{2D738105-B106-4525-9982-9A655A8563B6}" destId="{B7E51829-F1F0-41A3-9582-E70C5DF44B70}" srcOrd="0" destOrd="0" presId="urn:microsoft.com/office/officeart/2005/8/layout/hierarchy3"/>
    <dgm:cxn modelId="{1D74A6D0-1185-42F2-93D0-B2E6E208E966}" type="presParOf" srcId="{2D738105-B106-4525-9982-9A655A8563B6}" destId="{A82F3CAB-535F-4A61-B095-E63894023EB7}" srcOrd="1" destOrd="0" presId="urn:microsoft.com/office/officeart/2005/8/layout/hierarchy3"/>
    <dgm:cxn modelId="{365DB41E-C65B-4958-BCED-444884AA7A4F}" type="presParOf" srcId="{2D738105-B106-4525-9982-9A655A8563B6}" destId="{C61D952C-EAB8-49DA-ADB8-D276587467F2}" srcOrd="2" destOrd="0" presId="urn:microsoft.com/office/officeart/2005/8/layout/hierarchy3"/>
    <dgm:cxn modelId="{952A4E89-657C-406B-B4AC-14E345DB5F2B}" type="presParOf" srcId="{2D738105-B106-4525-9982-9A655A8563B6}" destId="{280C56ED-8E6F-40B7-840E-3DA2ACCBFB09}" srcOrd="3" destOrd="0" presId="urn:microsoft.com/office/officeart/2005/8/layout/hierarchy3"/>
    <dgm:cxn modelId="{F00CA81F-8937-4687-8538-E12D8C37DC28}" type="presParOf" srcId="{2D738105-B106-4525-9982-9A655A8563B6}" destId="{8A2ECEB8-4B87-4F27-A101-CC03F557B055}" srcOrd="4" destOrd="0" presId="urn:microsoft.com/office/officeart/2005/8/layout/hierarchy3"/>
    <dgm:cxn modelId="{BFB163EF-A821-4B39-A77F-8CA7FA3A3DBE}" type="presParOf" srcId="{2D738105-B106-4525-9982-9A655A8563B6}" destId="{E933920B-4205-4F94-B38F-0EC4AFCBC0DD}" srcOrd="5" destOrd="0" presId="urn:microsoft.com/office/officeart/2005/8/layout/hierarchy3"/>
    <dgm:cxn modelId="{7D099375-8E20-4517-9864-2F9BF11011D5}" type="presParOf" srcId="{2D738105-B106-4525-9982-9A655A8563B6}" destId="{287AA03B-B1A6-4265-AE35-A1C6798DA43E}" srcOrd="6" destOrd="0" presId="urn:microsoft.com/office/officeart/2005/8/layout/hierarchy3"/>
    <dgm:cxn modelId="{56344E84-221B-42C9-B662-46DD592B7325}" type="presParOf" srcId="{2D738105-B106-4525-9982-9A655A8563B6}" destId="{E968F674-4709-42F1-8F36-D61FD3FF970C}" srcOrd="7" destOrd="0" presId="urn:microsoft.com/office/officeart/2005/8/layout/hierarchy3"/>
    <dgm:cxn modelId="{C8EA5147-F59E-486D-91E1-21C08696C08C}" type="presParOf" srcId="{2D738105-B106-4525-9982-9A655A8563B6}" destId="{2FF6B151-0B20-4AAA-8293-36DF15211BC9}" srcOrd="8" destOrd="0" presId="urn:microsoft.com/office/officeart/2005/8/layout/hierarchy3"/>
    <dgm:cxn modelId="{4C96CA09-1FC5-4601-BFF7-27A3258DF55E}" type="presParOf" srcId="{2D738105-B106-4525-9982-9A655A8563B6}" destId="{A48DFB0C-E624-4724-B193-73F68AE556E6}" srcOrd="9" destOrd="0" presId="urn:microsoft.com/office/officeart/2005/8/layout/hierarchy3"/>
    <dgm:cxn modelId="{CCD882BB-9774-4B2E-8846-EDDBF181B9D2}" type="presParOf" srcId="{2D738105-B106-4525-9982-9A655A8563B6}" destId="{92D66DCB-54FB-432C-BA9F-69E5A5C3F4BA}" srcOrd="10" destOrd="0" presId="urn:microsoft.com/office/officeart/2005/8/layout/hierarchy3"/>
    <dgm:cxn modelId="{53004189-BBB9-4C56-BE0D-2833393E5EDC}" type="presParOf" srcId="{2D738105-B106-4525-9982-9A655A8563B6}" destId="{781E1AB4-2F7C-4C7A-BD7D-41CF417E6376}" srcOrd="11" destOrd="0" presId="urn:microsoft.com/office/officeart/2005/8/layout/hierarchy3"/>
    <dgm:cxn modelId="{809EF04C-A400-425E-A9A4-40FEC28B27F6}" type="presParOf" srcId="{A91D1C7C-66EE-4939-8EFC-85E1F5E1BC48}" destId="{404FB9D0-BC7C-4F4F-8868-4A6294AFA9B8}" srcOrd="3" destOrd="0" presId="urn:microsoft.com/office/officeart/2005/8/layout/hierarchy3"/>
    <dgm:cxn modelId="{CE80B859-F7B1-4F7A-8313-641803C15854}" type="presParOf" srcId="{404FB9D0-BC7C-4F4F-8868-4A6294AFA9B8}" destId="{85CA4DC7-1B07-4555-B694-E6467EB9FF51}" srcOrd="0" destOrd="0" presId="urn:microsoft.com/office/officeart/2005/8/layout/hierarchy3"/>
    <dgm:cxn modelId="{7D16A052-181A-4A04-B9B4-E5FD73695434}" type="presParOf" srcId="{85CA4DC7-1B07-4555-B694-E6467EB9FF51}" destId="{ED50BC7F-BB4D-446D-9AFB-F7B3AFEAAB07}" srcOrd="0" destOrd="0" presId="urn:microsoft.com/office/officeart/2005/8/layout/hierarchy3"/>
    <dgm:cxn modelId="{2E586207-A3D9-4D36-9646-58C67ADD5CD3}" type="presParOf" srcId="{85CA4DC7-1B07-4555-B694-E6467EB9FF51}" destId="{D9682F9A-A32F-4454-A18A-89092E5D62E5}" srcOrd="1" destOrd="0" presId="urn:microsoft.com/office/officeart/2005/8/layout/hierarchy3"/>
    <dgm:cxn modelId="{25DD439A-F860-4BE5-975D-9474AEECC792}" type="presParOf" srcId="{404FB9D0-BC7C-4F4F-8868-4A6294AFA9B8}" destId="{9B37BB88-CFA4-4AD8-987F-E7AFFC74DFEF}" srcOrd="1" destOrd="0" presId="urn:microsoft.com/office/officeart/2005/8/layout/hierarchy3"/>
    <dgm:cxn modelId="{828636F7-141A-4AD0-A423-2203C255D002}" type="presParOf" srcId="{9B37BB88-CFA4-4AD8-987F-E7AFFC74DFEF}" destId="{ECF19089-7881-4C82-9731-42C0FAB0C53F}" srcOrd="0" destOrd="0" presId="urn:microsoft.com/office/officeart/2005/8/layout/hierarchy3"/>
    <dgm:cxn modelId="{1C39C3EF-F703-40D5-B0FD-9B1DD423EDE3}" type="presParOf" srcId="{9B37BB88-CFA4-4AD8-987F-E7AFFC74DFEF}" destId="{DCD0046C-B2E7-4A51-AA61-5C3EDC5105BD}" srcOrd="1" destOrd="0" presId="urn:microsoft.com/office/officeart/2005/8/layout/hierarchy3"/>
    <dgm:cxn modelId="{3354DF60-17CB-4B68-831B-0EB0CA77124D}" type="presParOf" srcId="{9B37BB88-CFA4-4AD8-987F-E7AFFC74DFEF}" destId="{B83E19D7-C890-43B8-BBB9-1FF29CD40B69}" srcOrd="2" destOrd="0" presId="urn:microsoft.com/office/officeart/2005/8/layout/hierarchy3"/>
    <dgm:cxn modelId="{4F9A6860-9477-459D-9F2E-D13E3D3B3C15}" type="presParOf" srcId="{9B37BB88-CFA4-4AD8-987F-E7AFFC74DFEF}" destId="{888EEE80-1CD3-4647-9ECA-856E1338A0B2}" srcOrd="3" destOrd="0" presId="urn:microsoft.com/office/officeart/2005/8/layout/hierarchy3"/>
    <dgm:cxn modelId="{55741554-FBF8-4DBC-A3BA-DA521EF5A854}" type="presParOf" srcId="{A91D1C7C-66EE-4939-8EFC-85E1F5E1BC48}" destId="{8162A0A6-4FA2-4342-AE8E-2EE867E936AA}" srcOrd="4" destOrd="0" presId="urn:microsoft.com/office/officeart/2005/8/layout/hierarchy3"/>
    <dgm:cxn modelId="{43B7238E-9A6A-48D1-A0DF-3D8792DBC2F0}" type="presParOf" srcId="{8162A0A6-4FA2-4342-AE8E-2EE867E936AA}" destId="{B2DC9E05-5D3E-4FF9-B4A7-5980BA334DB7}" srcOrd="0" destOrd="0" presId="urn:microsoft.com/office/officeart/2005/8/layout/hierarchy3"/>
    <dgm:cxn modelId="{0E01C95A-845E-4DD6-B2C9-25CC82E3FDA3}" type="presParOf" srcId="{B2DC9E05-5D3E-4FF9-B4A7-5980BA334DB7}" destId="{C47EDACF-87E6-4CDA-AB68-7EA621BB8F11}" srcOrd="0" destOrd="0" presId="urn:microsoft.com/office/officeart/2005/8/layout/hierarchy3"/>
    <dgm:cxn modelId="{11B96779-A660-4DBC-A04A-533E035007E6}" type="presParOf" srcId="{B2DC9E05-5D3E-4FF9-B4A7-5980BA334DB7}" destId="{493A9137-0068-4306-A8C5-469B184D01F3}" srcOrd="1" destOrd="0" presId="urn:microsoft.com/office/officeart/2005/8/layout/hierarchy3"/>
    <dgm:cxn modelId="{100639A0-F871-40F0-A870-67E5D8E43952}" type="presParOf" srcId="{8162A0A6-4FA2-4342-AE8E-2EE867E936AA}" destId="{03EF59FE-FD8C-4084-B754-80462050E095}" srcOrd="1" destOrd="0" presId="urn:microsoft.com/office/officeart/2005/8/layout/hierarchy3"/>
    <dgm:cxn modelId="{634BD304-850C-413B-822B-4D22C0BD823E}" type="presParOf" srcId="{03EF59FE-FD8C-4084-B754-80462050E095}" destId="{A9FC70F0-E71B-40AE-893A-9017E8A0BBA5}" srcOrd="0" destOrd="0" presId="urn:microsoft.com/office/officeart/2005/8/layout/hierarchy3"/>
    <dgm:cxn modelId="{F33BC312-2F90-4103-BB46-60BEF295FB39}" type="presParOf" srcId="{03EF59FE-FD8C-4084-B754-80462050E095}" destId="{70D7D2C5-CF89-48CE-86A7-1CC15F2F9362}" srcOrd="1" destOrd="0" presId="urn:microsoft.com/office/officeart/2005/8/layout/hierarchy3"/>
    <dgm:cxn modelId="{16FC1D20-1C49-4210-BC63-ECB44D4BE29C}" type="presParOf" srcId="{03EF59FE-FD8C-4084-B754-80462050E095}" destId="{86DC2E13-10C5-462A-814B-EDBB2458C7BC}" srcOrd="2" destOrd="0" presId="urn:microsoft.com/office/officeart/2005/8/layout/hierarchy3"/>
    <dgm:cxn modelId="{A5E4C896-7472-4197-BDAD-FF7E3486949D}" type="presParOf" srcId="{03EF59FE-FD8C-4084-B754-80462050E095}" destId="{53DA4019-99B3-46DD-A00D-E1201CA12BFF}" srcOrd="3" destOrd="0" presId="urn:microsoft.com/office/officeart/2005/8/layout/hierarchy3"/>
    <dgm:cxn modelId="{F4CA33E8-0C45-46D8-A93B-26DAF028647B}" type="presParOf" srcId="{03EF59FE-FD8C-4084-B754-80462050E095}" destId="{4152D6EB-F5ED-4D8A-A5B4-4C16A5FC6FF8}" srcOrd="4" destOrd="0" presId="urn:microsoft.com/office/officeart/2005/8/layout/hierarchy3"/>
    <dgm:cxn modelId="{64A2A40E-1BDA-4DBC-94E0-CC0B7D977D03}" type="presParOf" srcId="{03EF59FE-FD8C-4084-B754-80462050E095}" destId="{639A3260-E78C-4329-9364-15578DB72BDA}" srcOrd="5" destOrd="0" presId="urn:microsoft.com/office/officeart/2005/8/layout/hierarchy3"/>
    <dgm:cxn modelId="{64EE75CE-D921-4DA4-A0D8-8DFD0E04E880}" type="presParOf" srcId="{A91D1C7C-66EE-4939-8EFC-85E1F5E1BC48}" destId="{00CDE61C-75AD-420C-9CB9-89E7249D29F5}" srcOrd="5" destOrd="0" presId="urn:microsoft.com/office/officeart/2005/8/layout/hierarchy3"/>
    <dgm:cxn modelId="{825FD940-0F67-4E8A-B9B0-72194D8916C0}" type="presParOf" srcId="{00CDE61C-75AD-420C-9CB9-89E7249D29F5}" destId="{588C6596-CF5D-4243-928D-F99946EFDE7B}" srcOrd="0" destOrd="0" presId="urn:microsoft.com/office/officeart/2005/8/layout/hierarchy3"/>
    <dgm:cxn modelId="{10D94733-5C9E-4145-8E5A-C81DB52EB7E7}" type="presParOf" srcId="{588C6596-CF5D-4243-928D-F99946EFDE7B}" destId="{F3015616-E7F2-498D-84B4-09A44AF89107}" srcOrd="0" destOrd="0" presId="urn:microsoft.com/office/officeart/2005/8/layout/hierarchy3"/>
    <dgm:cxn modelId="{73817512-E482-4B37-8ED0-44DBB1BCFCC3}" type="presParOf" srcId="{588C6596-CF5D-4243-928D-F99946EFDE7B}" destId="{FC2EFA1F-5512-4300-8D49-B5448DA930AF}" srcOrd="1" destOrd="0" presId="urn:microsoft.com/office/officeart/2005/8/layout/hierarchy3"/>
    <dgm:cxn modelId="{1B3A2E71-A63B-40BD-BFF4-FC44C0BEC267}" type="presParOf" srcId="{00CDE61C-75AD-420C-9CB9-89E7249D29F5}" destId="{C47DB105-B9E9-4DCE-BF3E-33509D87A02E}" srcOrd="1" destOrd="0" presId="urn:microsoft.com/office/officeart/2005/8/layout/hierarchy3"/>
    <dgm:cxn modelId="{2F95DCE3-57DF-49EC-9B6D-4A43085588C3}" type="presParOf" srcId="{C47DB105-B9E9-4DCE-BF3E-33509D87A02E}" destId="{456F5D87-CCE5-462D-80E9-ECD9B898F8C4}" srcOrd="0" destOrd="0" presId="urn:microsoft.com/office/officeart/2005/8/layout/hierarchy3"/>
    <dgm:cxn modelId="{0C0F75BF-915F-4A39-A9E0-6F40D61246AE}" type="presParOf" srcId="{C47DB105-B9E9-4DCE-BF3E-33509D87A02E}" destId="{C2A13D4F-D23C-43DD-BF6C-37C54A5D1073}" srcOrd="1" destOrd="0" presId="urn:microsoft.com/office/officeart/2005/8/layout/hierarchy3"/>
    <dgm:cxn modelId="{9EC64FB7-9192-4D29-8C80-48A283BEE34A}" type="presParOf" srcId="{C47DB105-B9E9-4DCE-BF3E-33509D87A02E}" destId="{06195AAA-307C-443F-90BE-730E6D1FD934}" srcOrd="2" destOrd="0" presId="urn:microsoft.com/office/officeart/2005/8/layout/hierarchy3"/>
    <dgm:cxn modelId="{0B45D3ED-9F81-46DB-8C9C-1879FBE27EC7}" type="presParOf" srcId="{C47DB105-B9E9-4DCE-BF3E-33509D87A02E}" destId="{D3249DA8-5A1E-40ED-ABD2-CADB47DD3FF2}" srcOrd="3" destOrd="0" presId="urn:microsoft.com/office/officeart/2005/8/layout/hierarchy3"/>
    <dgm:cxn modelId="{C4D7D8CC-F16E-4966-8389-D12A8EF68C40}" type="presParOf" srcId="{C47DB105-B9E9-4DCE-BF3E-33509D87A02E}" destId="{7269C611-2156-4831-9FB3-060883675F4D}" srcOrd="4" destOrd="0" presId="urn:microsoft.com/office/officeart/2005/8/layout/hierarchy3"/>
    <dgm:cxn modelId="{C9C50893-376B-4479-A28F-CC1A863405A8}" type="presParOf" srcId="{C47DB105-B9E9-4DCE-BF3E-33509D87A02E}" destId="{B32CF656-A14E-4A61-AEB8-9383DBB66837}" srcOrd="5" destOrd="0" presId="urn:microsoft.com/office/officeart/2005/8/layout/hierarchy3"/>
    <dgm:cxn modelId="{EE8AC5A3-ABB8-4631-8741-CB2B6A3BB7D6}" type="presParOf" srcId="{C47DB105-B9E9-4DCE-BF3E-33509D87A02E}" destId="{9FEADDC5-D279-46E3-878C-1D065DD39791}" srcOrd="6" destOrd="0" presId="urn:microsoft.com/office/officeart/2005/8/layout/hierarchy3"/>
    <dgm:cxn modelId="{788D68FC-702B-4F70-A438-E3C076288F12}" type="presParOf" srcId="{C47DB105-B9E9-4DCE-BF3E-33509D87A02E}" destId="{491AA838-83A7-4043-8F09-02F978234839}" srcOrd="7" destOrd="0" presId="urn:microsoft.com/office/officeart/2005/8/layout/hierarchy3"/>
    <dgm:cxn modelId="{D29A5A08-B0F8-4FF5-95D9-C95D0B869BBE}" type="presParOf" srcId="{C47DB105-B9E9-4DCE-BF3E-33509D87A02E}" destId="{28F975B6-FCFA-4235-81D9-DEFA9D4E1270}" srcOrd="8" destOrd="0" presId="urn:microsoft.com/office/officeart/2005/8/layout/hierarchy3"/>
    <dgm:cxn modelId="{9DC5E1A1-42E3-45BE-BEDC-281ECA9F29FE}" type="presParOf" srcId="{C47DB105-B9E9-4DCE-BF3E-33509D87A02E}" destId="{862A4071-97E2-4E91-98F6-53A0DAD037F8}" srcOrd="9" destOrd="0" presId="urn:microsoft.com/office/officeart/2005/8/layout/hierarchy3"/>
    <dgm:cxn modelId="{8A4CD425-D963-41F2-8129-5A0CA8695AE8}" type="presParOf" srcId="{C47DB105-B9E9-4DCE-BF3E-33509D87A02E}" destId="{192A1603-4866-4963-85BB-009DA2ED6FDC}" srcOrd="10" destOrd="0" presId="urn:microsoft.com/office/officeart/2005/8/layout/hierarchy3"/>
    <dgm:cxn modelId="{93791280-6E25-4F61-B4BC-1388062F3272}" type="presParOf" srcId="{C47DB105-B9E9-4DCE-BF3E-33509D87A02E}" destId="{3C0A6D00-5ADD-4FE3-A0EE-65BDD273C491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10A20-4A2E-450F-992F-DAFCC068759B}">
      <dsp:nvSpPr>
        <dsp:cNvPr id="0" name=""/>
        <dsp:cNvSpPr/>
      </dsp:nvSpPr>
      <dsp:spPr>
        <a:xfrm>
          <a:off x="1870588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메인 페이지</a:t>
          </a:r>
        </a:p>
      </dsp:txBody>
      <dsp:txXfrm>
        <a:off x="1898620" y="28121"/>
        <a:ext cx="1858076" cy="901006"/>
      </dsp:txXfrm>
    </dsp:sp>
    <dsp:sp modelId="{F57DBA08-38DE-445F-88ED-61ECE170260E}">
      <dsp:nvSpPr>
        <dsp:cNvPr id="0" name=""/>
        <dsp:cNvSpPr/>
      </dsp:nvSpPr>
      <dsp:spPr>
        <a:xfrm>
          <a:off x="2062003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D727B-A7B1-4F8B-9501-C32964746244}">
      <dsp:nvSpPr>
        <dsp:cNvPr id="0" name=""/>
        <dsp:cNvSpPr/>
      </dsp:nvSpPr>
      <dsp:spPr>
        <a:xfrm>
          <a:off x="2253417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메뉴바</a:t>
          </a:r>
        </a:p>
      </dsp:txBody>
      <dsp:txXfrm>
        <a:off x="2281449" y="1224460"/>
        <a:ext cx="1475248" cy="901006"/>
      </dsp:txXfrm>
    </dsp:sp>
    <dsp:sp modelId="{E4284F26-B409-4567-8D63-E6ED7462446F}">
      <dsp:nvSpPr>
        <dsp:cNvPr id="0" name=""/>
        <dsp:cNvSpPr/>
      </dsp:nvSpPr>
      <dsp:spPr>
        <a:xfrm>
          <a:off x="2062003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B146A-4AB5-4FB7-ACBB-71A727A27EA2}">
      <dsp:nvSpPr>
        <dsp:cNvPr id="0" name=""/>
        <dsp:cNvSpPr/>
      </dsp:nvSpPr>
      <dsp:spPr>
        <a:xfrm>
          <a:off x="2253417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메인 이미지</a:t>
          </a:r>
          <a:endParaRPr lang="en-US" altLang="ko-KR" sz="1700" kern="1200"/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슬라이드</a:t>
          </a:r>
        </a:p>
      </dsp:txBody>
      <dsp:txXfrm>
        <a:off x="2281449" y="2420798"/>
        <a:ext cx="1475248" cy="901006"/>
      </dsp:txXfrm>
    </dsp:sp>
    <dsp:sp modelId="{090C83A9-F399-4F1F-8925-023452CBBD40}">
      <dsp:nvSpPr>
        <dsp:cNvPr id="0" name=""/>
        <dsp:cNvSpPr/>
      </dsp:nvSpPr>
      <dsp:spPr>
        <a:xfrm>
          <a:off x="2062003" y="957160"/>
          <a:ext cx="191414" cy="311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479"/>
              </a:lnTo>
              <a:lnTo>
                <a:pt x="191414" y="3110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95B78-23F1-448F-BB85-579741FE3DE2}">
      <dsp:nvSpPr>
        <dsp:cNvPr id="0" name=""/>
        <dsp:cNvSpPr/>
      </dsp:nvSpPr>
      <dsp:spPr>
        <a:xfrm>
          <a:off x="2253417" y="3589104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주의 사항</a:t>
          </a:r>
        </a:p>
      </dsp:txBody>
      <dsp:txXfrm>
        <a:off x="2281449" y="3617136"/>
        <a:ext cx="1475248" cy="901006"/>
      </dsp:txXfrm>
    </dsp:sp>
    <dsp:sp modelId="{3EACC8B1-A989-403E-8197-E71F2AA7A137}">
      <dsp:nvSpPr>
        <dsp:cNvPr id="0" name=""/>
        <dsp:cNvSpPr/>
      </dsp:nvSpPr>
      <dsp:spPr>
        <a:xfrm>
          <a:off x="2062003" y="957160"/>
          <a:ext cx="191414" cy="4306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6817"/>
              </a:lnTo>
              <a:lnTo>
                <a:pt x="191414" y="43068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B9A3-CC4B-45E1-A1AA-56B01A378868}">
      <dsp:nvSpPr>
        <dsp:cNvPr id="0" name=""/>
        <dsp:cNvSpPr/>
      </dsp:nvSpPr>
      <dsp:spPr>
        <a:xfrm>
          <a:off x="2253417" y="4785442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인스타그램</a:t>
          </a:r>
        </a:p>
      </dsp:txBody>
      <dsp:txXfrm>
        <a:off x="2281449" y="4813474"/>
        <a:ext cx="1475248" cy="901006"/>
      </dsp:txXfrm>
    </dsp:sp>
    <dsp:sp modelId="{DC6F6C59-4BC4-4767-86F6-B1B5B1ECAB32}">
      <dsp:nvSpPr>
        <dsp:cNvPr id="0" name=""/>
        <dsp:cNvSpPr/>
      </dsp:nvSpPr>
      <dsp:spPr>
        <a:xfrm>
          <a:off x="2062003" y="957160"/>
          <a:ext cx="191414" cy="550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155"/>
              </a:lnTo>
              <a:lnTo>
                <a:pt x="191414" y="550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4F09C-F844-4CA2-AA15-4AB9E14EEC21}">
      <dsp:nvSpPr>
        <dsp:cNvPr id="0" name=""/>
        <dsp:cNvSpPr/>
      </dsp:nvSpPr>
      <dsp:spPr>
        <a:xfrm>
          <a:off x="2253417" y="5981780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로그인</a:t>
          </a:r>
        </a:p>
      </dsp:txBody>
      <dsp:txXfrm>
        <a:off x="2281449" y="6009812"/>
        <a:ext cx="1475248" cy="901006"/>
      </dsp:txXfrm>
    </dsp:sp>
    <dsp:sp modelId="{FDCBF95A-91FE-487A-9FAF-468647D3A438}">
      <dsp:nvSpPr>
        <dsp:cNvPr id="0" name=""/>
        <dsp:cNvSpPr/>
      </dsp:nvSpPr>
      <dsp:spPr>
        <a:xfrm>
          <a:off x="4263265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모델 정보</a:t>
          </a:r>
        </a:p>
      </dsp:txBody>
      <dsp:txXfrm>
        <a:off x="4291297" y="28121"/>
        <a:ext cx="1858076" cy="901006"/>
      </dsp:txXfrm>
    </dsp:sp>
    <dsp:sp modelId="{A2B65DDF-1EB8-43D2-BF9E-CC933D1A4118}">
      <dsp:nvSpPr>
        <dsp:cNvPr id="0" name=""/>
        <dsp:cNvSpPr/>
      </dsp:nvSpPr>
      <dsp:spPr>
        <a:xfrm>
          <a:off x="4454679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58F90-9500-4F5B-8504-E73471C733A6}">
      <dsp:nvSpPr>
        <dsp:cNvPr id="0" name=""/>
        <dsp:cNvSpPr/>
      </dsp:nvSpPr>
      <dsp:spPr>
        <a:xfrm>
          <a:off x="4646093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모델 제원</a:t>
          </a:r>
        </a:p>
      </dsp:txBody>
      <dsp:txXfrm>
        <a:off x="4674125" y="1224460"/>
        <a:ext cx="1475248" cy="901006"/>
      </dsp:txXfrm>
    </dsp:sp>
    <dsp:sp modelId="{77CB8344-7FF2-4616-9E6C-A369765BDD19}">
      <dsp:nvSpPr>
        <dsp:cNvPr id="0" name=""/>
        <dsp:cNvSpPr/>
      </dsp:nvSpPr>
      <dsp:spPr>
        <a:xfrm>
          <a:off x="4454679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2EBF8-197B-4354-8F13-E4685564D7E3}">
      <dsp:nvSpPr>
        <dsp:cNvPr id="0" name=""/>
        <dsp:cNvSpPr/>
      </dsp:nvSpPr>
      <dsp:spPr>
        <a:xfrm>
          <a:off x="4646093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모델 소개</a:t>
          </a:r>
        </a:p>
      </dsp:txBody>
      <dsp:txXfrm>
        <a:off x="4674125" y="2420798"/>
        <a:ext cx="1475248" cy="901006"/>
      </dsp:txXfrm>
    </dsp:sp>
    <dsp:sp modelId="{B34B7D8B-C05B-4BB2-8514-DF70CA1266B0}">
      <dsp:nvSpPr>
        <dsp:cNvPr id="0" name=""/>
        <dsp:cNvSpPr/>
      </dsp:nvSpPr>
      <dsp:spPr>
        <a:xfrm>
          <a:off x="4454679" y="957160"/>
          <a:ext cx="191414" cy="311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479"/>
              </a:lnTo>
              <a:lnTo>
                <a:pt x="191414" y="3110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BA64C-761E-488F-9E42-23B5B99A4B9C}">
      <dsp:nvSpPr>
        <dsp:cNvPr id="0" name=""/>
        <dsp:cNvSpPr/>
      </dsp:nvSpPr>
      <dsp:spPr>
        <a:xfrm>
          <a:off x="4646093" y="3589104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VIDEO</a:t>
          </a:r>
        </a:p>
      </dsp:txBody>
      <dsp:txXfrm>
        <a:off x="4674125" y="3617136"/>
        <a:ext cx="1475248" cy="901006"/>
      </dsp:txXfrm>
    </dsp:sp>
    <dsp:sp modelId="{2917448A-F123-43E2-9F1F-86CC3968814D}">
      <dsp:nvSpPr>
        <dsp:cNvPr id="0" name=""/>
        <dsp:cNvSpPr/>
      </dsp:nvSpPr>
      <dsp:spPr>
        <a:xfrm>
          <a:off x="4454679" y="957160"/>
          <a:ext cx="191414" cy="4306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6817"/>
              </a:lnTo>
              <a:lnTo>
                <a:pt x="191414" y="43068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48E52-F934-4331-AB9A-C655797B12D7}">
      <dsp:nvSpPr>
        <dsp:cNvPr id="0" name=""/>
        <dsp:cNvSpPr/>
      </dsp:nvSpPr>
      <dsp:spPr>
        <a:xfrm>
          <a:off x="4646093" y="4785442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GALLERY</a:t>
          </a:r>
        </a:p>
      </dsp:txBody>
      <dsp:txXfrm>
        <a:off x="4674125" y="4813474"/>
        <a:ext cx="1475248" cy="901006"/>
      </dsp:txXfrm>
    </dsp:sp>
    <dsp:sp modelId="{19097A16-B279-4A89-B69D-5CFAE9F1DF03}">
      <dsp:nvSpPr>
        <dsp:cNvPr id="0" name=""/>
        <dsp:cNvSpPr/>
      </dsp:nvSpPr>
      <dsp:spPr>
        <a:xfrm>
          <a:off x="6655941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모델 제원</a:t>
          </a:r>
        </a:p>
      </dsp:txBody>
      <dsp:txXfrm>
        <a:off x="6683973" y="28121"/>
        <a:ext cx="1858076" cy="901006"/>
      </dsp:txXfrm>
    </dsp:sp>
    <dsp:sp modelId="{B7E51829-F1F0-41A3-9582-E70C5DF44B70}">
      <dsp:nvSpPr>
        <dsp:cNvPr id="0" name=""/>
        <dsp:cNvSpPr/>
      </dsp:nvSpPr>
      <dsp:spPr>
        <a:xfrm>
          <a:off x="6847355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F3CAB-535F-4A61-B095-E63894023EB7}">
      <dsp:nvSpPr>
        <dsp:cNvPr id="0" name=""/>
        <dsp:cNvSpPr/>
      </dsp:nvSpPr>
      <dsp:spPr>
        <a:xfrm>
          <a:off x="7038769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  </a:t>
          </a:r>
          <a:r>
            <a:rPr lang="ko-KR" altLang="en-US" sz="1700" kern="1200"/>
            <a:t>모델명</a:t>
          </a:r>
        </a:p>
      </dsp:txBody>
      <dsp:txXfrm>
        <a:off x="7066801" y="1224460"/>
        <a:ext cx="1475248" cy="901006"/>
      </dsp:txXfrm>
    </dsp:sp>
    <dsp:sp modelId="{C61D952C-EAB8-49DA-ADB8-D276587467F2}">
      <dsp:nvSpPr>
        <dsp:cNvPr id="0" name=""/>
        <dsp:cNvSpPr/>
      </dsp:nvSpPr>
      <dsp:spPr>
        <a:xfrm>
          <a:off x="6847355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C56ED-8E6F-40B7-840E-3DA2ACCBFB09}">
      <dsp:nvSpPr>
        <dsp:cNvPr id="0" name=""/>
        <dsp:cNvSpPr/>
      </dsp:nvSpPr>
      <dsp:spPr>
        <a:xfrm>
          <a:off x="7038769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POWER UNIT</a:t>
          </a:r>
          <a:endParaRPr lang="ko-KR" altLang="en-US" sz="1700" kern="1200"/>
        </a:p>
      </dsp:txBody>
      <dsp:txXfrm>
        <a:off x="7066801" y="2420798"/>
        <a:ext cx="1475248" cy="901006"/>
      </dsp:txXfrm>
    </dsp:sp>
    <dsp:sp modelId="{8A2ECEB8-4B87-4F27-A101-CC03F557B055}">
      <dsp:nvSpPr>
        <dsp:cNvPr id="0" name=""/>
        <dsp:cNvSpPr/>
      </dsp:nvSpPr>
      <dsp:spPr>
        <a:xfrm>
          <a:off x="6847355" y="957160"/>
          <a:ext cx="191414" cy="311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479"/>
              </a:lnTo>
              <a:lnTo>
                <a:pt x="191414" y="3110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33920B-4205-4F94-B38F-0EC4AFCBC0DD}">
      <dsp:nvSpPr>
        <dsp:cNvPr id="0" name=""/>
        <dsp:cNvSpPr/>
      </dsp:nvSpPr>
      <dsp:spPr>
        <a:xfrm>
          <a:off x="7038769" y="3589104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PERFORMANCE</a:t>
          </a:r>
          <a:endParaRPr lang="ko-KR" altLang="en-US" sz="1700" kern="1200"/>
        </a:p>
      </dsp:txBody>
      <dsp:txXfrm>
        <a:off x="7066801" y="3617136"/>
        <a:ext cx="1475248" cy="901006"/>
      </dsp:txXfrm>
    </dsp:sp>
    <dsp:sp modelId="{287AA03B-B1A6-4265-AE35-A1C6798DA43E}">
      <dsp:nvSpPr>
        <dsp:cNvPr id="0" name=""/>
        <dsp:cNvSpPr/>
      </dsp:nvSpPr>
      <dsp:spPr>
        <a:xfrm>
          <a:off x="6847355" y="957160"/>
          <a:ext cx="191414" cy="4306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6817"/>
              </a:lnTo>
              <a:lnTo>
                <a:pt x="191414" y="43068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8F674-4709-42F1-8F36-D61FD3FF970C}">
      <dsp:nvSpPr>
        <dsp:cNvPr id="0" name=""/>
        <dsp:cNvSpPr/>
      </dsp:nvSpPr>
      <dsp:spPr>
        <a:xfrm>
          <a:off x="7038769" y="4785442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BODY</a:t>
          </a:r>
          <a:endParaRPr lang="ko-KR" altLang="en-US" sz="1700" kern="1200"/>
        </a:p>
      </dsp:txBody>
      <dsp:txXfrm>
        <a:off x="7066801" y="4813474"/>
        <a:ext cx="1475248" cy="901006"/>
      </dsp:txXfrm>
    </dsp:sp>
    <dsp:sp modelId="{2FF6B151-0B20-4AAA-8293-36DF15211BC9}">
      <dsp:nvSpPr>
        <dsp:cNvPr id="0" name=""/>
        <dsp:cNvSpPr/>
      </dsp:nvSpPr>
      <dsp:spPr>
        <a:xfrm>
          <a:off x="6847355" y="957160"/>
          <a:ext cx="191414" cy="550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155"/>
              </a:lnTo>
              <a:lnTo>
                <a:pt x="191414" y="550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DFB0C-E624-4724-B193-73F68AE556E6}">
      <dsp:nvSpPr>
        <dsp:cNvPr id="0" name=""/>
        <dsp:cNvSpPr/>
      </dsp:nvSpPr>
      <dsp:spPr>
        <a:xfrm>
          <a:off x="7038769" y="5981780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CAPACITIES</a:t>
          </a:r>
          <a:endParaRPr lang="ko-KR" altLang="en-US" sz="1700" kern="1200"/>
        </a:p>
      </dsp:txBody>
      <dsp:txXfrm>
        <a:off x="7066801" y="6009812"/>
        <a:ext cx="1475248" cy="901006"/>
      </dsp:txXfrm>
    </dsp:sp>
    <dsp:sp modelId="{92D66DCB-54FB-432C-BA9F-69E5A5C3F4BA}">
      <dsp:nvSpPr>
        <dsp:cNvPr id="0" name=""/>
        <dsp:cNvSpPr/>
      </dsp:nvSpPr>
      <dsp:spPr>
        <a:xfrm>
          <a:off x="6847355" y="957160"/>
          <a:ext cx="191414" cy="669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9493"/>
              </a:lnTo>
              <a:lnTo>
                <a:pt x="191414" y="66994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E1AB4-2F7C-4C7A-BD7D-41CF417E6376}">
      <dsp:nvSpPr>
        <dsp:cNvPr id="0" name=""/>
        <dsp:cNvSpPr/>
      </dsp:nvSpPr>
      <dsp:spPr>
        <a:xfrm>
          <a:off x="7038769" y="717811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PRICE</a:t>
          </a:r>
          <a:endParaRPr lang="ko-KR" altLang="en-US" sz="1700" kern="1200"/>
        </a:p>
      </dsp:txBody>
      <dsp:txXfrm>
        <a:off x="7066801" y="7206150"/>
        <a:ext cx="1475248" cy="901006"/>
      </dsp:txXfrm>
    </dsp:sp>
    <dsp:sp modelId="{ED50BC7F-BB4D-446D-9AFB-F7B3AFEAAB07}">
      <dsp:nvSpPr>
        <dsp:cNvPr id="0" name=""/>
        <dsp:cNvSpPr/>
      </dsp:nvSpPr>
      <dsp:spPr>
        <a:xfrm>
          <a:off x="9048617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견적 내기</a:t>
          </a:r>
        </a:p>
      </dsp:txBody>
      <dsp:txXfrm>
        <a:off x="9076649" y="28121"/>
        <a:ext cx="1858076" cy="901006"/>
      </dsp:txXfrm>
    </dsp:sp>
    <dsp:sp modelId="{ECF19089-7881-4C82-9731-42C0FAB0C53F}">
      <dsp:nvSpPr>
        <dsp:cNvPr id="0" name=""/>
        <dsp:cNvSpPr/>
      </dsp:nvSpPr>
      <dsp:spPr>
        <a:xfrm>
          <a:off x="9240031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0046C-B2E7-4A51-AA61-5C3EDC5105BD}">
      <dsp:nvSpPr>
        <dsp:cNvPr id="0" name=""/>
        <dsp:cNvSpPr/>
      </dsp:nvSpPr>
      <dsp:spPr>
        <a:xfrm>
          <a:off x="9431445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나만의 포르쉐 만들기</a:t>
          </a:r>
        </a:p>
      </dsp:txBody>
      <dsp:txXfrm>
        <a:off x="9459477" y="1224460"/>
        <a:ext cx="1475248" cy="901006"/>
      </dsp:txXfrm>
    </dsp:sp>
    <dsp:sp modelId="{B83E19D7-C890-43B8-BBB9-1FF29CD40B69}">
      <dsp:nvSpPr>
        <dsp:cNvPr id="0" name=""/>
        <dsp:cNvSpPr/>
      </dsp:nvSpPr>
      <dsp:spPr>
        <a:xfrm>
          <a:off x="9240031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EEE80-1CD3-4647-9ECA-856E1338A0B2}">
      <dsp:nvSpPr>
        <dsp:cNvPr id="0" name=""/>
        <dsp:cNvSpPr/>
      </dsp:nvSpPr>
      <dsp:spPr>
        <a:xfrm>
          <a:off x="9431445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모델 이미지</a:t>
          </a:r>
        </a:p>
      </dsp:txBody>
      <dsp:txXfrm>
        <a:off x="9459477" y="2420798"/>
        <a:ext cx="1475248" cy="901006"/>
      </dsp:txXfrm>
    </dsp:sp>
    <dsp:sp modelId="{C47EDACF-87E6-4CDA-AB68-7EA621BB8F11}">
      <dsp:nvSpPr>
        <dsp:cNvPr id="0" name=""/>
        <dsp:cNvSpPr/>
      </dsp:nvSpPr>
      <dsp:spPr>
        <a:xfrm>
          <a:off x="11441293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로그인</a:t>
          </a:r>
        </a:p>
      </dsp:txBody>
      <dsp:txXfrm>
        <a:off x="11469325" y="28121"/>
        <a:ext cx="1858076" cy="901006"/>
      </dsp:txXfrm>
    </dsp:sp>
    <dsp:sp modelId="{A9FC70F0-E71B-40AE-893A-9017E8A0BBA5}">
      <dsp:nvSpPr>
        <dsp:cNvPr id="0" name=""/>
        <dsp:cNvSpPr/>
      </dsp:nvSpPr>
      <dsp:spPr>
        <a:xfrm>
          <a:off x="11632707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7D2C5-CF89-48CE-86A7-1CC15F2F9362}">
      <dsp:nvSpPr>
        <dsp:cNvPr id="0" name=""/>
        <dsp:cNvSpPr/>
      </dsp:nvSpPr>
      <dsp:spPr>
        <a:xfrm>
          <a:off x="11824122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/>
            <a:t>ID </a:t>
          </a:r>
          <a:r>
            <a:rPr lang="ko-KR" altLang="en-US" sz="1700" kern="1200"/>
            <a:t>및 패스워드 입력</a:t>
          </a:r>
        </a:p>
      </dsp:txBody>
      <dsp:txXfrm>
        <a:off x="11852154" y="1224460"/>
        <a:ext cx="1475248" cy="901006"/>
      </dsp:txXfrm>
    </dsp:sp>
    <dsp:sp modelId="{86DC2E13-10C5-462A-814B-EDBB2458C7BC}">
      <dsp:nvSpPr>
        <dsp:cNvPr id="0" name=""/>
        <dsp:cNvSpPr/>
      </dsp:nvSpPr>
      <dsp:spPr>
        <a:xfrm>
          <a:off x="11632707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A4019-99B3-46DD-A00D-E1201CA12BFF}">
      <dsp:nvSpPr>
        <dsp:cNvPr id="0" name=""/>
        <dsp:cNvSpPr/>
      </dsp:nvSpPr>
      <dsp:spPr>
        <a:xfrm>
          <a:off x="11824122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회원가입 페이지로 이동</a:t>
          </a:r>
        </a:p>
      </dsp:txBody>
      <dsp:txXfrm>
        <a:off x="11852154" y="2420798"/>
        <a:ext cx="1475248" cy="901006"/>
      </dsp:txXfrm>
    </dsp:sp>
    <dsp:sp modelId="{4152D6EB-F5ED-4D8A-A5B4-4C16A5FC6FF8}">
      <dsp:nvSpPr>
        <dsp:cNvPr id="0" name=""/>
        <dsp:cNvSpPr/>
      </dsp:nvSpPr>
      <dsp:spPr>
        <a:xfrm>
          <a:off x="11632707" y="957160"/>
          <a:ext cx="191414" cy="311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479"/>
              </a:lnTo>
              <a:lnTo>
                <a:pt x="191414" y="3110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A3260-E78C-4329-9364-15578DB72BDA}">
      <dsp:nvSpPr>
        <dsp:cNvPr id="0" name=""/>
        <dsp:cNvSpPr/>
      </dsp:nvSpPr>
      <dsp:spPr>
        <a:xfrm>
          <a:off x="11824122" y="3589104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로그인 시 메인페이지로 이동</a:t>
          </a:r>
        </a:p>
      </dsp:txBody>
      <dsp:txXfrm>
        <a:off x="11852154" y="3617136"/>
        <a:ext cx="1475248" cy="901006"/>
      </dsp:txXfrm>
    </dsp:sp>
    <dsp:sp modelId="{F3015616-E7F2-498D-84B4-09A44AF89107}">
      <dsp:nvSpPr>
        <dsp:cNvPr id="0" name=""/>
        <dsp:cNvSpPr/>
      </dsp:nvSpPr>
      <dsp:spPr>
        <a:xfrm>
          <a:off x="13833970" y="89"/>
          <a:ext cx="1914140" cy="95707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301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/>
            <a:t>회원가입</a:t>
          </a:r>
        </a:p>
      </dsp:txBody>
      <dsp:txXfrm>
        <a:off x="13862002" y="28121"/>
        <a:ext cx="1858076" cy="901006"/>
      </dsp:txXfrm>
    </dsp:sp>
    <dsp:sp modelId="{456F5D87-CCE5-462D-80E9-ECD9B898F8C4}">
      <dsp:nvSpPr>
        <dsp:cNvPr id="0" name=""/>
        <dsp:cNvSpPr/>
      </dsp:nvSpPr>
      <dsp:spPr>
        <a:xfrm>
          <a:off x="14025384" y="957160"/>
          <a:ext cx="191414" cy="717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802"/>
              </a:lnTo>
              <a:lnTo>
                <a:pt x="191414" y="717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13D4F-D23C-43DD-BF6C-37C54A5D1073}">
      <dsp:nvSpPr>
        <dsp:cNvPr id="0" name=""/>
        <dsp:cNvSpPr/>
      </dsp:nvSpPr>
      <dsp:spPr>
        <a:xfrm>
          <a:off x="14216798" y="119642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성별</a:t>
          </a:r>
        </a:p>
      </dsp:txBody>
      <dsp:txXfrm>
        <a:off x="14244830" y="1224460"/>
        <a:ext cx="1475248" cy="901006"/>
      </dsp:txXfrm>
    </dsp:sp>
    <dsp:sp modelId="{06195AAA-307C-443F-90BE-730E6D1FD934}">
      <dsp:nvSpPr>
        <dsp:cNvPr id="0" name=""/>
        <dsp:cNvSpPr/>
      </dsp:nvSpPr>
      <dsp:spPr>
        <a:xfrm>
          <a:off x="14025384" y="957160"/>
          <a:ext cx="191414" cy="1914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140"/>
              </a:lnTo>
              <a:lnTo>
                <a:pt x="191414" y="19141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49DA8-5A1E-40ED-ABD2-CADB47DD3FF2}">
      <dsp:nvSpPr>
        <dsp:cNvPr id="0" name=""/>
        <dsp:cNvSpPr/>
      </dsp:nvSpPr>
      <dsp:spPr>
        <a:xfrm>
          <a:off x="14216798" y="2392766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이름</a:t>
          </a:r>
          <a:r>
            <a:rPr lang="en-US" altLang="ko-KR" sz="1700" kern="1200"/>
            <a:t>, </a:t>
          </a:r>
          <a:r>
            <a:rPr lang="ko-KR" altLang="en-US" sz="1700" kern="1200"/>
            <a:t>성</a:t>
          </a:r>
        </a:p>
      </dsp:txBody>
      <dsp:txXfrm>
        <a:off x="14244830" y="2420798"/>
        <a:ext cx="1475248" cy="901006"/>
      </dsp:txXfrm>
    </dsp:sp>
    <dsp:sp modelId="{7269C611-2156-4831-9FB3-060883675F4D}">
      <dsp:nvSpPr>
        <dsp:cNvPr id="0" name=""/>
        <dsp:cNvSpPr/>
      </dsp:nvSpPr>
      <dsp:spPr>
        <a:xfrm>
          <a:off x="14025384" y="957160"/>
          <a:ext cx="191414" cy="3110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479"/>
              </a:lnTo>
              <a:lnTo>
                <a:pt x="191414" y="3110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656-A14E-4A61-AEB8-9383DBB66837}">
      <dsp:nvSpPr>
        <dsp:cNvPr id="0" name=""/>
        <dsp:cNvSpPr/>
      </dsp:nvSpPr>
      <dsp:spPr>
        <a:xfrm>
          <a:off x="14216798" y="3589104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이메일</a:t>
          </a:r>
        </a:p>
      </dsp:txBody>
      <dsp:txXfrm>
        <a:off x="14244830" y="3617136"/>
        <a:ext cx="1475248" cy="901006"/>
      </dsp:txXfrm>
    </dsp:sp>
    <dsp:sp modelId="{9FEADDC5-D279-46E3-878C-1D065DD39791}">
      <dsp:nvSpPr>
        <dsp:cNvPr id="0" name=""/>
        <dsp:cNvSpPr/>
      </dsp:nvSpPr>
      <dsp:spPr>
        <a:xfrm>
          <a:off x="14025384" y="957160"/>
          <a:ext cx="191414" cy="4306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6817"/>
              </a:lnTo>
              <a:lnTo>
                <a:pt x="191414" y="43068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AA838-83A7-4043-8F09-02F978234839}">
      <dsp:nvSpPr>
        <dsp:cNvPr id="0" name=""/>
        <dsp:cNvSpPr/>
      </dsp:nvSpPr>
      <dsp:spPr>
        <a:xfrm>
          <a:off x="14216798" y="4785442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비밀번호</a:t>
          </a:r>
        </a:p>
      </dsp:txBody>
      <dsp:txXfrm>
        <a:off x="14244830" y="4813474"/>
        <a:ext cx="1475248" cy="901006"/>
      </dsp:txXfrm>
    </dsp:sp>
    <dsp:sp modelId="{28F975B6-FCFA-4235-81D9-DEFA9D4E1270}">
      <dsp:nvSpPr>
        <dsp:cNvPr id="0" name=""/>
        <dsp:cNvSpPr/>
      </dsp:nvSpPr>
      <dsp:spPr>
        <a:xfrm>
          <a:off x="14025384" y="957160"/>
          <a:ext cx="191414" cy="5503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3155"/>
              </a:lnTo>
              <a:lnTo>
                <a:pt x="191414" y="55031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A4071-97E2-4E91-98F6-53A0DAD037F8}">
      <dsp:nvSpPr>
        <dsp:cNvPr id="0" name=""/>
        <dsp:cNvSpPr/>
      </dsp:nvSpPr>
      <dsp:spPr>
        <a:xfrm>
          <a:off x="14216798" y="5981780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체크박스</a:t>
          </a:r>
        </a:p>
      </dsp:txBody>
      <dsp:txXfrm>
        <a:off x="14244830" y="6009812"/>
        <a:ext cx="1475248" cy="901006"/>
      </dsp:txXfrm>
    </dsp:sp>
    <dsp:sp modelId="{192A1603-4866-4963-85BB-009DA2ED6FDC}">
      <dsp:nvSpPr>
        <dsp:cNvPr id="0" name=""/>
        <dsp:cNvSpPr/>
      </dsp:nvSpPr>
      <dsp:spPr>
        <a:xfrm>
          <a:off x="14025384" y="957160"/>
          <a:ext cx="191414" cy="669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9493"/>
              </a:lnTo>
              <a:lnTo>
                <a:pt x="191414" y="66994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A6D00-5ADD-4FE3-A0EE-65BDD273C491}">
      <dsp:nvSpPr>
        <dsp:cNvPr id="0" name=""/>
        <dsp:cNvSpPr/>
      </dsp:nvSpPr>
      <dsp:spPr>
        <a:xfrm>
          <a:off x="14216798" y="7178118"/>
          <a:ext cx="1531312" cy="9570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/>
            <a:t>로그인 페이지로 이동</a:t>
          </a:r>
        </a:p>
      </dsp:txBody>
      <dsp:txXfrm>
        <a:off x="14244830" y="7206150"/>
        <a:ext cx="1475248" cy="90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A57F5-17B7-45B1-9D1B-185645197013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BB72B-F7B6-4ADA-8D44-E731D6C09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8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alphaModFix amt="76000"/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55364" y="3646444"/>
            <a:ext cx="20181984" cy="2768637"/>
            <a:chOff x="-755364" y="3646444"/>
            <a:chExt cx="20181984" cy="2768637"/>
          </a:xfrm>
        </p:grpSpPr>
        <p:sp>
          <p:nvSpPr>
            <p:cNvPr id="6" name="Object 6"/>
            <p:cNvSpPr txBox="1"/>
            <p:nvPr/>
          </p:nvSpPr>
          <p:spPr>
            <a:xfrm>
              <a:off x="-755364" y="4645366"/>
              <a:ext cx="20181984" cy="17697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900" b="1" kern="0" spc="-100" dirty="0">
                  <a:solidFill>
                    <a:srgbClr val="FF0000"/>
                  </a:solidFill>
                  <a:latin typeface="THELuxGoEB_U" pitchFamily="34" charset="0"/>
                  <a:cs typeface="THELuxGoEB_U" pitchFamily="34" charset="0"/>
                </a:rPr>
                <a:t>Porsche 911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547662" y="3646444"/>
              <a:ext cx="11762036" cy="8194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100" dirty="0">
                  <a:solidFill>
                    <a:srgbClr val="FFFFFF"/>
                  </a:solidFill>
                  <a:latin typeface="THELuxGoB_U" pitchFamily="34" charset="0"/>
                  <a:cs typeface="THELuxGoB_U" pitchFamily="34" charset="0"/>
                </a:rPr>
                <a:t>1석 2조 프로젝트</a:t>
              </a:r>
              <a:endParaRPr lang="en-US"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팀원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</a:t>
            </a: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613623" y="1571481"/>
            <a:ext cx="13058455" cy="7142752"/>
            <a:chOff x="2613623" y="1571481"/>
            <a:chExt cx="13058455" cy="71427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93689" y="1571481"/>
              <a:ext cx="2931503" cy="1239263"/>
              <a:chOff x="2993689" y="1571481"/>
              <a:chExt cx="2931503" cy="123926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93689" y="1571481"/>
                <a:ext cx="2931503" cy="12392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93689" y="2356395"/>
              <a:ext cx="2931503" cy="1090654"/>
              <a:chOff x="2993689" y="2356395"/>
              <a:chExt cx="2931503" cy="10906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93689" y="2356395"/>
                <a:ext cx="2931503" cy="1090654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2613623" y="2615743"/>
              <a:ext cx="3691636" cy="9279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로그인 페이지</a:t>
              </a:r>
            </a:p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회원가입 페이지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152764" y="1741790"/>
              <a:ext cx="2613360" cy="838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2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주현준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2993689" y="3632368"/>
              <a:ext cx="2931503" cy="5081865"/>
              <a:chOff x="2993689" y="3632368"/>
              <a:chExt cx="2931503" cy="50818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93689" y="3632368"/>
                <a:ext cx="2931503" cy="50818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02929" y="5242976"/>
              <a:ext cx="2313022" cy="185042"/>
              <a:chOff x="3302929" y="5242976"/>
              <a:chExt cx="2313022" cy="1850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02929" y="5242976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02929" y="6923807"/>
              <a:ext cx="2313022" cy="185042"/>
              <a:chOff x="3302929" y="6923807"/>
              <a:chExt cx="2313022" cy="1850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02929" y="6923807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29411" y="1571481"/>
              <a:ext cx="2931503" cy="1239263"/>
              <a:chOff x="6129411" y="1571481"/>
              <a:chExt cx="2931503" cy="12392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29411" y="1571481"/>
                <a:ext cx="2931503" cy="12392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129411" y="2356395"/>
              <a:ext cx="2931503" cy="1090654"/>
              <a:chOff x="6129411" y="2356395"/>
              <a:chExt cx="2931503" cy="10906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29411" y="2356395"/>
                <a:ext cx="2931503" cy="1090654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5749346" y="2615743"/>
              <a:ext cx="3691636" cy="9279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모델 상세 </a:t>
              </a:r>
            </a:p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설명 페이지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6288478" y="1741790"/>
              <a:ext cx="2613360" cy="838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권혜연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6129411" y="3632368"/>
              <a:ext cx="2931503" cy="5081865"/>
              <a:chOff x="6129411" y="3632368"/>
              <a:chExt cx="2931503" cy="508186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29411" y="3632368"/>
                <a:ext cx="2931503" cy="50818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38651" y="5242976"/>
              <a:ext cx="2313022" cy="185042"/>
              <a:chOff x="6438651" y="5242976"/>
              <a:chExt cx="2313022" cy="18504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8651" y="5242976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438651" y="6923807"/>
              <a:ext cx="2313022" cy="185042"/>
              <a:chOff x="6438651" y="6923807"/>
              <a:chExt cx="2313022" cy="18504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8651" y="6923807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247421" y="1571481"/>
              <a:ext cx="2931503" cy="1239263"/>
              <a:chOff x="9247421" y="1571481"/>
              <a:chExt cx="2931503" cy="12392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47421" y="1571481"/>
                <a:ext cx="2931503" cy="12392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247421" y="2356395"/>
              <a:ext cx="2931503" cy="1090654"/>
              <a:chOff x="9247421" y="2356395"/>
              <a:chExt cx="2931503" cy="109065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47421" y="2356395"/>
                <a:ext cx="2931503" cy="1090654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8867356" y="2615743"/>
              <a:ext cx="3691636" cy="9279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차량 옵션 </a:t>
              </a:r>
            </a:p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견적 페이지</a:t>
              </a:r>
              <a:endParaRPr lang="en-US" dirty="0"/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9406535" y="1741790"/>
              <a:ext cx="2613360" cy="838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2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박재원</a:t>
              </a:r>
              <a:endParaRPr lang="en-US" dirty="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9247421" y="3632368"/>
              <a:ext cx="2931503" cy="5081865"/>
              <a:chOff x="9247421" y="3632368"/>
              <a:chExt cx="2931503" cy="508186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47421" y="3632368"/>
                <a:ext cx="2931503" cy="508186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56661" y="5242976"/>
              <a:ext cx="2313022" cy="185042"/>
              <a:chOff x="9556661" y="5242976"/>
              <a:chExt cx="2313022" cy="18504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56661" y="5242976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556661" y="6923807"/>
              <a:ext cx="2313022" cy="185042"/>
              <a:chOff x="9556661" y="6923807"/>
              <a:chExt cx="2313022" cy="18504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56661" y="6923807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60523" y="1571481"/>
              <a:ext cx="2931503" cy="1239263"/>
              <a:chOff x="12360523" y="1571481"/>
              <a:chExt cx="2931503" cy="123926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60523" y="1571481"/>
                <a:ext cx="2931503" cy="123926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60523" y="2356395"/>
              <a:ext cx="2931503" cy="1090654"/>
              <a:chOff x="12360523" y="2356395"/>
              <a:chExt cx="2931503" cy="109065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60523" y="2356395"/>
                <a:ext cx="2931503" cy="1090654"/>
              </a:xfrm>
              <a:prstGeom prst="rect">
                <a:avLst/>
              </a:prstGeom>
            </p:spPr>
          </p:pic>
        </p:grpSp>
        <p:sp>
          <p:nvSpPr>
            <p:cNvPr id="75" name="Object 75"/>
            <p:cNvSpPr txBox="1"/>
            <p:nvPr/>
          </p:nvSpPr>
          <p:spPr>
            <a:xfrm>
              <a:off x="11980442" y="2615743"/>
              <a:ext cx="3691636" cy="50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000000"/>
                  </a:solidFill>
                  <a:latin typeface="Gmarket Sans Medium" pitchFamily="34" charset="0"/>
                  <a:cs typeface="Gmarket Sans Medium" pitchFamily="34" charset="0"/>
                </a:rPr>
                <a:t>메인 페이지</a:t>
              </a:r>
              <a:endParaRPr lang="en-US" dirty="0"/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12519583" y="1741790"/>
              <a:ext cx="2613360" cy="838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kern="0" spc="-2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권민지</a:t>
              </a:r>
              <a:endParaRPr lang="en-US" dirty="0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2360523" y="3632368"/>
              <a:ext cx="2931503" cy="5081865"/>
              <a:chOff x="12360523" y="3632368"/>
              <a:chExt cx="2931503" cy="508186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60523" y="3632368"/>
                <a:ext cx="2931503" cy="508186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669763" y="5242976"/>
              <a:ext cx="2313022" cy="185042"/>
              <a:chOff x="12669763" y="5242976"/>
              <a:chExt cx="2313022" cy="185042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9763" y="5242976"/>
                <a:ext cx="2313022" cy="18504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669763" y="6923807"/>
              <a:ext cx="2313022" cy="185042"/>
              <a:chOff x="12669763" y="6923807"/>
              <a:chExt cx="2313022" cy="185042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9763" y="6923807"/>
                <a:ext cx="2313022" cy="1850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9551" y="4069371"/>
            <a:ext cx="15239492" cy="21469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프로젝트 시연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30AB007-E290-4FA2-C8CC-A8B9137B4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639125"/>
              </p:ext>
            </p:extLst>
          </p:nvPr>
        </p:nvGraphicFramePr>
        <p:xfrm>
          <a:off x="36603" y="1061143"/>
          <a:ext cx="17618700" cy="8135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2">
            <a:extLst>
              <a:ext uri="{FF2B5EF4-FFF2-40B4-BE49-F238E27FC236}">
                <a16:creationId xmlns:a16="http://schemas.microsoft.com/office/drawing/2014/main" id="{C398B07C-5792-4A95-82EA-F52C9650F739}"/>
              </a:ext>
            </a:extLst>
          </p:cNvPr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프로젝트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구조도</a:t>
            </a:r>
            <a:endParaRPr lang="en-US" dirty="0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B8B9A2D-3503-486F-BEEC-F0845F57EFE6}"/>
              </a:ext>
            </a:extLst>
          </p:cNvPr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2240A113-D664-45FE-A99B-CCF2EAEE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EDCEC7BB-C320-45FB-89D4-04EFAD02B25E}"/>
              </a:ext>
            </a:extLst>
          </p:cNvPr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77714FD-D4E2-46BB-8544-69503FCBC77D}"/>
              </a:ext>
            </a:extLst>
          </p:cNvPr>
          <p:cNvSpPr txBox="1"/>
          <p:nvPr/>
        </p:nvSpPr>
        <p:spPr>
          <a:xfrm>
            <a:off x="15085714" y="9552381"/>
            <a:ext cx="274285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6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710A20-4A2E-450F-992F-DAFCC0687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1710A20-4A2E-450F-992F-DAFCC0687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CBF95A-91FE-487A-9FAF-468647D3A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DCBF95A-91FE-487A-9FAF-468647D3A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097A16-B279-4A89-B69D-5CFAE9F1D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19097A16-B279-4A89-B69D-5CFAE9F1D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50BC7F-BB4D-446D-9AFB-F7B3AFEAA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ED50BC7F-BB4D-446D-9AFB-F7B3AFEAA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7EDACF-87E6-4CDA-AB68-7EA621BB8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C47EDACF-87E6-4CDA-AB68-7EA621BB8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015616-E7F2-498D-84B4-09A44AF89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F3015616-E7F2-498D-84B4-09A44AF89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57DBA08-38DE-445F-88ED-61ECE1702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F57DBA08-38DE-445F-88ED-61ECE1702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AD727B-A7B1-4F8B-9501-C32964746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4EAD727B-A7B1-4F8B-9501-C32964746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284F26-B409-4567-8D63-E6ED74624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E4284F26-B409-4567-8D63-E6ED74624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9B146A-4AB5-4FB7-ACBB-71A727A27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4F9B146A-4AB5-4FB7-ACBB-71A727A27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0C83A9-F399-4F1F-8925-023452CBB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090C83A9-F399-4F1F-8925-023452CBBD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995B78-23F1-448F-BB85-579741FE3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04995B78-23F1-448F-BB85-579741FE3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ACC8B1-A989-403E-8197-E71F2AA7A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3EACC8B1-A989-403E-8197-E71F2AA7A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F1B9A3-CC4B-45E1-A1AA-56B01A378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E7F1B9A3-CC4B-45E1-A1AA-56B01A378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6F6C59-4BC4-4767-86F6-B1B5B1ECA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DC6F6C59-4BC4-4767-86F6-B1B5B1ECA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34F09C-F844-4CA2-AA15-4AB9E14EE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A434F09C-F844-4CA2-AA15-4AB9E14EE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B65DDF-1EB8-43D2-BF9E-CC933D1A4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A2B65DDF-1EB8-43D2-BF9E-CC933D1A4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C58F90-9500-4F5B-8504-E73471C73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15C58F90-9500-4F5B-8504-E73471C73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CB8344-7FF2-4616-9E6C-A369765BD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77CB8344-7FF2-4616-9E6C-A369765BD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62EBF8-197B-4354-8F13-E4685564D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8A62EBF8-197B-4354-8F13-E4685564D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4B7D8B-C05B-4BB2-8514-DF70CA126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">
                                            <p:graphicEl>
                                              <a:dgm id="{B34B7D8B-C05B-4BB2-8514-DF70CA126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EBA64C-761E-488F-9E42-23B5B99A4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">
                                            <p:graphicEl>
                                              <a:dgm id="{18EBA64C-761E-488F-9E42-23B5B99A4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17448A-F123-43E2-9F1F-86CC39688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">
                                            <p:graphicEl>
                                              <a:dgm id="{2917448A-F123-43E2-9F1F-86CC39688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B48E52-F934-4331-AB9A-C655797B1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">
                                            <p:graphicEl>
                                              <a:dgm id="{86B48E52-F934-4331-AB9A-C655797B1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E51829-F1F0-41A3-9582-E70C5DF44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">
                                            <p:graphicEl>
                                              <a:dgm id="{B7E51829-F1F0-41A3-9582-E70C5DF44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2F3CAB-535F-4A61-B095-E63894023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">
                                            <p:graphicEl>
                                              <a:dgm id="{A82F3CAB-535F-4A61-B095-E63894023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1D952C-EAB8-49DA-ADB8-D27658746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">
                                            <p:graphicEl>
                                              <a:dgm id="{C61D952C-EAB8-49DA-ADB8-D27658746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0C56ED-8E6F-40B7-840E-3DA2ACCBF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">
                                            <p:graphicEl>
                                              <a:dgm id="{280C56ED-8E6F-40B7-840E-3DA2ACCBF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2ECEB8-4B87-4F27-A101-CC03F557B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">
                                            <p:graphicEl>
                                              <a:dgm id="{8A2ECEB8-4B87-4F27-A101-CC03F557B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3920B-4205-4F94-B38F-0EC4AFCBC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">
                                            <p:graphicEl>
                                              <a:dgm id="{E933920B-4205-4F94-B38F-0EC4AFCBC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7AA03B-B1A6-4265-AE35-A1C6798DA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">
                                            <p:graphicEl>
                                              <a:dgm id="{287AA03B-B1A6-4265-AE35-A1C6798DA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68F674-4709-42F1-8F36-D61FD3FF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">
                                            <p:graphicEl>
                                              <a:dgm id="{E968F674-4709-42F1-8F36-D61FD3FF97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F6B151-0B20-4AAA-8293-36DF15211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">
                                            <p:graphicEl>
                                              <a:dgm id="{2FF6B151-0B20-4AAA-8293-36DF15211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8DFB0C-E624-4724-B193-73F68AE55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">
                                            <p:graphicEl>
                                              <a:dgm id="{A48DFB0C-E624-4724-B193-73F68AE55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D66DCB-54FB-432C-BA9F-69E5A5C3F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">
                                            <p:graphicEl>
                                              <a:dgm id="{92D66DCB-54FB-432C-BA9F-69E5A5C3F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E1AB4-2F7C-4C7A-BD7D-41CF417E6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">
                                            <p:graphicEl>
                                              <a:dgm id="{781E1AB4-2F7C-4C7A-BD7D-41CF417E63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F19089-7881-4C82-9731-42C0FAB0C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">
                                            <p:graphicEl>
                                              <a:dgm id="{ECF19089-7881-4C82-9731-42C0FAB0C5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D0046C-B2E7-4A51-AA61-5C3EDC510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2">
                                            <p:graphicEl>
                                              <a:dgm id="{DCD0046C-B2E7-4A51-AA61-5C3EDC5105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3E19D7-C890-43B8-BBB9-1FF29CD40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">
                                            <p:graphicEl>
                                              <a:dgm id="{B83E19D7-C890-43B8-BBB9-1FF29CD40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8EEE80-1CD3-4647-9ECA-856E1338A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2">
                                            <p:graphicEl>
                                              <a:dgm id="{888EEE80-1CD3-4647-9ECA-856E1338A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FC70F0-E71B-40AE-893A-9017E8A0B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">
                                            <p:graphicEl>
                                              <a:dgm id="{A9FC70F0-E71B-40AE-893A-9017E8A0B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D7D2C5-CF89-48CE-86A7-1CC15F2F9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2">
                                            <p:graphicEl>
                                              <a:dgm id="{70D7D2C5-CF89-48CE-86A7-1CC15F2F9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DC2E13-10C5-462A-814B-EDBB2458C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">
                                            <p:graphicEl>
                                              <a:dgm id="{86DC2E13-10C5-462A-814B-EDBB2458C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DA4019-99B3-46DD-A00D-E1201CA12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">
                                            <p:graphicEl>
                                              <a:dgm id="{53DA4019-99B3-46DD-A00D-E1201CA12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52D6EB-F5ED-4D8A-A5B4-4C16A5FC6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2">
                                            <p:graphicEl>
                                              <a:dgm id="{4152D6EB-F5ED-4D8A-A5B4-4C16A5FC6F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9A3260-E78C-4329-9364-15578DB72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2">
                                            <p:graphicEl>
                                              <a:dgm id="{639A3260-E78C-4329-9364-15578DB72B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6F5D87-CCE5-462D-80E9-ECD9B898F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2">
                                            <p:graphicEl>
                                              <a:dgm id="{456F5D87-CCE5-462D-80E9-ECD9B898F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A13D4F-D23C-43DD-BF6C-37C54A5D1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">
                                            <p:graphicEl>
                                              <a:dgm id="{C2A13D4F-D23C-43DD-BF6C-37C54A5D1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195AAA-307C-443F-90BE-730E6D1FD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2">
                                            <p:graphicEl>
                                              <a:dgm id="{06195AAA-307C-443F-90BE-730E6D1FD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249DA8-5A1E-40ED-ABD2-CADB47DD3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2">
                                            <p:graphicEl>
                                              <a:dgm id="{D3249DA8-5A1E-40ED-ABD2-CADB47DD3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69C611-2156-4831-9FB3-060883675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2">
                                            <p:graphicEl>
                                              <a:dgm id="{7269C611-2156-4831-9FB3-060883675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2CF656-A14E-4A61-AEB8-9383DBB668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2">
                                            <p:graphicEl>
                                              <a:dgm id="{B32CF656-A14E-4A61-AEB8-9383DBB668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EADDC5-D279-46E3-878C-1D065DD39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2">
                                            <p:graphicEl>
                                              <a:dgm id="{9FEADDC5-D279-46E3-878C-1D065DD397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1AA838-83A7-4043-8F09-02F978234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2">
                                            <p:graphicEl>
                                              <a:dgm id="{491AA838-83A7-4043-8F09-02F978234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F975B6-FCFA-4235-81D9-DEFA9D4E1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2">
                                            <p:graphicEl>
                                              <a:dgm id="{28F975B6-FCFA-4235-81D9-DEFA9D4E1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2A4071-97E2-4E91-98F6-53A0DAD037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2">
                                            <p:graphicEl>
                                              <a:dgm id="{862A4071-97E2-4E91-98F6-53A0DAD037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2A1603-4866-4963-85BB-009DA2ED6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2">
                                            <p:graphicEl>
                                              <a:dgm id="{192A1603-4866-4963-85BB-009DA2ED6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0A6D00-5ADD-4FE3-A0EE-65BDD273C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0" dur="500"/>
                                        <p:tgtEl>
                                          <p:spTgt spid="2">
                                            <p:graphicEl>
                                              <a:dgm id="{3C0A6D00-5ADD-4FE3-A0EE-65BDD273C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AtOnc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9551" y="3170372"/>
            <a:ext cx="15239492" cy="3944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페이지 소개 및 </a:t>
            </a:r>
          </a:p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개선 사항 브리핑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메인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9B54A7F-BCD5-48F4-B730-0762FC7F3002}"/>
              </a:ext>
            </a:extLst>
          </p:cNvPr>
          <p:cNvSpPr/>
          <p:nvPr/>
        </p:nvSpPr>
        <p:spPr>
          <a:xfrm>
            <a:off x="7300087" y="3808675"/>
            <a:ext cx="1669726" cy="504146"/>
          </a:xfrm>
          <a:prstGeom prst="ellipse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0EC2D4-31C7-4C6D-8BC8-96295A18EAE9}"/>
              </a:ext>
            </a:extLst>
          </p:cNvPr>
          <p:cNvSpPr/>
          <p:nvPr/>
        </p:nvSpPr>
        <p:spPr>
          <a:xfrm>
            <a:off x="6482664" y="4160192"/>
            <a:ext cx="196645" cy="2544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EBB4E6-4AB2-43F9-AC1D-9619924BB7B2}"/>
              </a:ext>
            </a:extLst>
          </p:cNvPr>
          <p:cNvSpPr/>
          <p:nvPr/>
        </p:nvSpPr>
        <p:spPr>
          <a:xfrm>
            <a:off x="3383864" y="6652492"/>
            <a:ext cx="196645" cy="2544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2419CB-EBF7-4D4C-9095-FA733CAA1F33}"/>
              </a:ext>
            </a:extLst>
          </p:cNvPr>
          <p:cNvSpPr/>
          <p:nvPr/>
        </p:nvSpPr>
        <p:spPr>
          <a:xfrm>
            <a:off x="7300087" y="3808675"/>
            <a:ext cx="1669726" cy="504146"/>
          </a:xfrm>
          <a:prstGeom prst="ellipse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0EF717-7C7E-4B64-9FEC-BEA803823394}"/>
              </a:ext>
            </a:extLst>
          </p:cNvPr>
          <p:cNvGrpSpPr/>
          <p:nvPr/>
        </p:nvGrpSpPr>
        <p:grpSpPr>
          <a:xfrm>
            <a:off x="1600200" y="1446048"/>
            <a:ext cx="14173200" cy="1202866"/>
            <a:chOff x="239844" y="1765751"/>
            <a:chExt cx="12386323" cy="121319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CDE5D4-B560-43EA-9BFE-210B1EFF4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11"/>
            <a:stretch/>
          </p:blipFill>
          <p:spPr>
            <a:xfrm>
              <a:off x="239844" y="1765751"/>
              <a:ext cx="12386323" cy="12131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A78D08-8EF9-49B9-A4F9-DFAB84D6537C}"/>
                </a:ext>
              </a:extLst>
            </p:cNvPr>
            <p:cNvSpPr/>
            <p:nvPr/>
          </p:nvSpPr>
          <p:spPr>
            <a:xfrm>
              <a:off x="2396186" y="2002788"/>
              <a:ext cx="1140445" cy="50414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상세 정보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48EA303-4352-4B30-AE30-B72D619AFC6F}"/>
                </a:ext>
              </a:extLst>
            </p:cNvPr>
            <p:cNvSpPr/>
            <p:nvPr/>
          </p:nvSpPr>
          <p:spPr>
            <a:xfrm>
              <a:off x="3536631" y="2263489"/>
              <a:ext cx="2020368" cy="41665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포르쉐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911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4CA9C26-696F-41CF-B1DC-CDD1E00423DD}"/>
                </a:ext>
              </a:extLst>
            </p:cNvPr>
            <p:cNvSpPr/>
            <p:nvPr/>
          </p:nvSpPr>
          <p:spPr>
            <a:xfrm>
              <a:off x="6538622" y="2254861"/>
              <a:ext cx="2020368" cy="41665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회원가입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8352954-A8C1-4355-9537-B48957AF785E}"/>
                </a:ext>
              </a:extLst>
            </p:cNvPr>
            <p:cNvSpPr/>
            <p:nvPr/>
          </p:nvSpPr>
          <p:spPr>
            <a:xfrm>
              <a:off x="5038227" y="2265922"/>
              <a:ext cx="2222406" cy="41665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차량 옵션 선택하기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A9BAA2-C441-4A36-A00C-131F8F2C7B08}"/>
              </a:ext>
            </a:extLst>
          </p:cNvPr>
          <p:cNvSpPr/>
          <p:nvPr/>
        </p:nvSpPr>
        <p:spPr>
          <a:xfrm>
            <a:off x="1600200" y="3214767"/>
            <a:ext cx="14173200" cy="1673535"/>
          </a:xfrm>
          <a:prstGeom prst="rect">
            <a:avLst/>
          </a:prstGeom>
          <a:solidFill>
            <a:sysClr val="windowText" lastClr="000000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[html]   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href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"#"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class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main_menu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"info"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onmouseover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INFORMATION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&lt;/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href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"#"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class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main_menu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carname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onmouseover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kor2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eng2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PORSCHE 911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&lt;/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href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"#"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class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main_menu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choicecar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onmouseover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kor3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onmouseout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eng3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CUSTOMIZING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&lt;/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a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&gt;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34F618-36DD-452A-AD17-024FF16DDB4B}"/>
              </a:ext>
            </a:extLst>
          </p:cNvPr>
          <p:cNvSpPr/>
          <p:nvPr/>
        </p:nvSpPr>
        <p:spPr>
          <a:xfrm>
            <a:off x="1600200" y="5531159"/>
            <a:ext cx="14173200" cy="2354491"/>
          </a:xfrm>
          <a:prstGeom prst="rect">
            <a:avLst/>
          </a:prstGeom>
          <a:solidFill>
            <a:sysClr val="windowText" lastClr="000000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[JS]  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function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 {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   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var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document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getElementById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'info'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   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kor1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innerText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상세 정보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; }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function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() {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   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var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document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getElementById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'info'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);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   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eng1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innerText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"INFORMATION"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</a:rPr>
              <a:t>; }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4AAF31-F4F0-4ABD-9C75-B90750CBFDB1}"/>
              </a:ext>
            </a:extLst>
          </p:cNvPr>
          <p:cNvSpPr/>
          <p:nvPr/>
        </p:nvSpPr>
        <p:spPr>
          <a:xfrm>
            <a:off x="6482664" y="4160192"/>
            <a:ext cx="196645" cy="2544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DAEB00-7AC0-4F8C-8289-A1C0DBA406E9}"/>
              </a:ext>
            </a:extLst>
          </p:cNvPr>
          <p:cNvSpPr/>
          <p:nvPr/>
        </p:nvSpPr>
        <p:spPr>
          <a:xfrm>
            <a:off x="3383864" y="6652492"/>
            <a:ext cx="196645" cy="2544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601D4BC1-7986-485A-9427-8162D68B8C13}"/>
              </a:ext>
            </a:extLst>
          </p:cNvPr>
          <p:cNvSpPr txBox="1"/>
          <p:nvPr/>
        </p:nvSpPr>
        <p:spPr>
          <a:xfrm>
            <a:off x="15085714" y="9552381"/>
            <a:ext cx="274285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 animBg="1"/>
      <p:bldP spid="34" grpId="0" animBg="1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메인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8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메인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2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메인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모델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상세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추후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개선 사항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5714" y="9279316"/>
            <a:ext cx="3530922" cy="31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Since 1965  l   2030 Challenge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85714" y="364000"/>
            <a:ext cx="11216176" cy="7029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7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IINDEX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6016" y="1243019"/>
            <a:ext cx="8530898" cy="7813925"/>
            <a:chOff x="1326016" y="1243019"/>
            <a:chExt cx="8530898" cy="78139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64686" y="1743799"/>
              <a:ext cx="7653558" cy="7313145"/>
              <a:chOff x="1764686" y="1743799"/>
              <a:chExt cx="7653558" cy="73131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4686" y="1743799"/>
                <a:ext cx="7653558" cy="7313145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1326016" y="1243019"/>
              <a:ext cx="8530898" cy="71327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50000"/>
                </a:lnSpc>
              </a:pPr>
              <a:endParaRPr dirty="0"/>
            </a:p>
            <a:p>
              <a:pPr algn="ctr">
                <a:lnSpc>
                  <a:spcPct val="25000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1.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개발</a:t>
              </a: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기획</a:t>
              </a:r>
              <a:endParaRPr lang="en-US" sz="3300" b="1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2.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팀원</a:t>
              </a: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소개</a:t>
              </a:r>
              <a:endParaRPr lang="en-US" sz="3300" b="1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3.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페이지</a:t>
              </a: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구성</a:t>
              </a:r>
              <a:endParaRPr lang="en-US" sz="3300" b="1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4.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프로젝트</a:t>
              </a: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시연</a:t>
              </a:r>
              <a:endParaRPr lang="en-US" sz="3300" b="1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5. 추후 </a:t>
              </a:r>
              <a:r>
                <a:rPr lang="en-US" sz="3300" b="1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개선</a:t>
              </a:r>
              <a:r>
                <a:rPr lang="en-US" sz="3300" b="1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  <a:r>
                <a:rPr lang="en-US" sz="3300" b="1" dirty="0" err="1" smtClean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사항</a:t>
              </a:r>
              <a:endParaRPr lang="en-US" sz="3300" b="1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나만의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포르쉐 만들기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로그인</a:t>
            </a:r>
            <a:r>
              <a:rPr lang="en-US" sz="2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 및 회원가입 페이지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7653" y="0"/>
            <a:ext cx="18503368" cy="10285714"/>
            <a:chOff x="-217653" y="0"/>
            <a:chExt cx="185033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7653" y="0"/>
              <a:ext cx="1850336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2419" y="6383600"/>
            <a:ext cx="15239492" cy="21332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755443" y="8013331"/>
            <a:ext cx="9113444" cy="7186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2023 03.18 Porsche 911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708" y="4085741"/>
            <a:ext cx="15239492" cy="21142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개발 기획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2" y="0"/>
            <a:ext cx="18539683" cy="10655462"/>
            <a:chOff x="-169312" y="0"/>
            <a:chExt cx="18539683" cy="10655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2" y="0"/>
              <a:ext cx="18539683" cy="10655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9535" y="2542514"/>
            <a:ext cx="6729302" cy="6385327"/>
            <a:chOff x="1279535" y="2542514"/>
            <a:chExt cx="6729302" cy="6385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35" y="2542514"/>
              <a:ext cx="6729302" cy="6385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개발</a:t>
            </a:r>
            <a:r>
              <a:rPr lang="en-US" altLang="ko-KR" sz="2000" dirty="0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기획</a:t>
            </a:r>
            <a:endParaRPr lang="en-US" altLang="ko-KR" sz="2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12371" y="6434380"/>
            <a:ext cx="5663630" cy="1557488"/>
            <a:chOff x="1812371" y="6434380"/>
            <a:chExt cx="5663630" cy="1557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371" y="6434380"/>
              <a:ext cx="5663630" cy="1557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06684" y="6489315"/>
            <a:ext cx="5275004" cy="14857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'안방에서 마이바흐 계약' </a:t>
            </a:r>
          </a:p>
          <a:p>
            <a:pPr algn="ctr"/>
            <a:r>
              <a:rPr lang="en-US" sz="30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늘어나는 자동차 온라인 판매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79879" y="2006274"/>
            <a:ext cx="6728615" cy="552381"/>
            <a:chOff x="1279879" y="2006274"/>
            <a:chExt cx="6728615" cy="552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879" y="2006274"/>
              <a:ext cx="6728615" cy="5523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6158" y="4295304"/>
            <a:ext cx="6973233" cy="17091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벤츠 마이바흐 온라인 한정판, 3억원대 고가에도 1시간 반만에 완판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BMW, 한정판 모델도 매진 행렬 이어가 ..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폴스타 혼다 100% 온라인 판매키로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한국 GM 캐스퍼 쌍용차 등 완성차 기업도 온라인 판매 </a:t>
            </a:r>
            <a:r>
              <a:rPr lang="en-US" sz="18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확대</a:t>
            </a:r>
            <a:r>
              <a:rPr lang="en-US" sz="18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 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4252" y="2483496"/>
            <a:ext cx="8619862" cy="173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5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"억대 차도 완판" </a:t>
            </a:r>
          </a:p>
          <a:p>
            <a:pPr algn="ctr"/>
            <a:r>
              <a:rPr lang="en-US" sz="35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떠오르는 온라인 시장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553641" y="4441971"/>
            <a:ext cx="1447080" cy="1428849"/>
            <a:chOff x="8553641" y="4441971"/>
            <a:chExt cx="1447080" cy="14288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3641" y="4441971"/>
              <a:ext cx="1447080" cy="14288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784185" y="1165508"/>
            <a:ext cx="9916033" cy="7762333"/>
            <a:chOff x="8784185" y="1165508"/>
            <a:chExt cx="9916033" cy="7762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78441" y="3851552"/>
              <a:ext cx="6761039" cy="5076289"/>
              <a:chOff x="10378441" y="3851552"/>
              <a:chExt cx="6761039" cy="50762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78441" y="3851552"/>
                <a:ext cx="6761039" cy="50762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06660" y="3651748"/>
              <a:ext cx="6728615" cy="552381"/>
              <a:chOff x="10406660" y="3651748"/>
              <a:chExt cx="6728615" cy="55238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06660" y="3651748"/>
                <a:ext cx="6728615" cy="552381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0553116" y="3659951"/>
              <a:ext cx="6245227" cy="528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테슬라가 불붙인 온라인 판매 </a:t>
              </a:r>
              <a:endParaRPr lang="en-US" dirty="0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784185" y="6957580"/>
              <a:ext cx="9916033" cy="18466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테슬라는 전 차량을 인터넷 홈페이지에서 구매가능</a:t>
              </a:r>
            </a:p>
            <a:p>
              <a:pPr algn="ctr"/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홈페이지에 접속하면 스포츠유틸리티차량(SUV) 모델Y 사진과 </a:t>
              </a:r>
            </a:p>
            <a:p>
              <a:pPr algn="ctr"/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그 밑에 ‘주문하기’ 메뉴를 </a:t>
              </a:r>
              <a:r>
                <a:rPr lang="en-US" sz="1900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통해</a:t>
              </a: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 </a:t>
              </a:r>
            </a:p>
            <a:p>
              <a:pPr algn="ctr"/>
              <a:r>
                <a:rPr lang="en-US" sz="1900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모터</a:t>
              </a: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종류, 외관 색상, 휠, 인테리어 색, 오토파일럿 </a:t>
              </a:r>
              <a:r>
                <a:rPr lang="en-US" sz="1900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같은</a:t>
              </a: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</a:t>
              </a:r>
            </a:p>
            <a:p>
              <a:pPr algn="ctr"/>
              <a:r>
                <a:rPr lang="en-US" sz="1900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소프트웨어</a:t>
              </a: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 구매 여부를 결정하면</a:t>
              </a:r>
            </a:p>
            <a:p>
              <a:pPr algn="ctr"/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신용카드로 주문하기를 선택하면 5분 이내에 차를 살 수 있다.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0378441" y="1165508"/>
              <a:ext cx="6113631" cy="2233913"/>
              <a:chOff x="10378441" y="1165508"/>
              <a:chExt cx="6113631" cy="223391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378441" y="1165508"/>
                <a:ext cx="2579351" cy="2233913"/>
                <a:chOff x="10378441" y="1165508"/>
                <a:chExt cx="2579351" cy="2233913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378441" y="1165508"/>
                  <a:ext cx="2579351" cy="2233913"/>
                </a:xfrm>
                <a:prstGeom prst="rect">
                  <a:avLst/>
                </a:prstGeom>
              </p:spPr>
            </p:pic>
          </p:grpSp>
          <p:sp>
            <p:nvSpPr>
              <p:cNvPr id="36" name="Object 36"/>
              <p:cNvSpPr txBox="1"/>
              <p:nvPr/>
            </p:nvSpPr>
            <p:spPr>
              <a:xfrm>
                <a:off x="9749942" y="1833176"/>
                <a:ext cx="3771052" cy="9809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9FAFD"/>
                    </a:solidFill>
                    <a:latin typeface="THELuxGoM_U" pitchFamily="34" charset="0"/>
                    <a:cs typeface="THELuxGoM_U" pitchFamily="34" charset="0"/>
                  </a:rPr>
                  <a:t>내연기관 자동차에서</a:t>
                </a:r>
              </a:p>
              <a:p>
                <a:pPr algn="ctr"/>
                <a:r>
                  <a:rPr lang="en-US" sz="2000" dirty="0">
                    <a:solidFill>
                      <a:srgbClr val="F9FAFD"/>
                    </a:solidFill>
                    <a:latin typeface="THELuxGoM_U" pitchFamily="34" charset="0"/>
                    <a:cs typeface="THELuxGoM_U" pitchFamily="34" charset="0"/>
                  </a:rPr>
                  <a:t>전기차로 시장 이동</a:t>
                </a:r>
                <a:endParaRPr lang="en-US" dirty="0"/>
              </a:p>
            </p:txBody>
          </p:sp>
          <p:grpSp>
            <p:nvGrpSpPr>
              <p:cNvPr id="1011" name="그룹 1011"/>
              <p:cNvGrpSpPr/>
              <p:nvPr/>
            </p:nvGrpSpPr>
            <p:grpSpPr>
              <a:xfrm>
                <a:off x="13912722" y="1165508"/>
                <a:ext cx="2579351" cy="2233913"/>
                <a:chOff x="13912722" y="1165508"/>
                <a:chExt cx="2579351" cy="2233913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912722" y="1165508"/>
                  <a:ext cx="2579351" cy="22339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3103198" y="1925194"/>
                <a:ext cx="671340" cy="714540"/>
                <a:chOff x="13103198" y="1925194"/>
                <a:chExt cx="671340" cy="714540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103198" y="1925194"/>
                  <a:ext cx="671340" cy="714540"/>
                </a:xfrm>
                <a:prstGeom prst="rect">
                  <a:avLst/>
                </a:prstGeom>
              </p:spPr>
            </p:pic>
          </p:grpSp>
          <p:sp>
            <p:nvSpPr>
              <p:cNvPr id="43" name="Object 43"/>
              <p:cNvSpPr txBox="1"/>
              <p:nvPr/>
            </p:nvSpPr>
            <p:spPr>
              <a:xfrm>
                <a:off x="13381918" y="1712273"/>
                <a:ext cx="3686471" cy="9809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9FAFD"/>
                    </a:solidFill>
                    <a:latin typeface="THELuxGoM_U" pitchFamily="34" charset="0"/>
                    <a:cs typeface="THELuxGoM_U" pitchFamily="34" charset="0"/>
                  </a:rPr>
                  <a:t>구매시간 절약</a:t>
                </a:r>
              </a:p>
              <a:p>
                <a:pPr algn="ctr"/>
                <a:r>
                  <a:rPr lang="en-US" sz="2000" dirty="0">
                    <a:solidFill>
                      <a:srgbClr val="F9FAFD"/>
                    </a:solidFill>
                    <a:latin typeface="THELuxGoM_U" pitchFamily="34" charset="0"/>
                    <a:cs typeface="THELuxGoM_U" pitchFamily="34" charset="0"/>
                  </a:rPr>
                  <a:t>비용 절감 효과 발생</a:t>
                </a:r>
                <a:endParaRPr lang="en-US" dirty="0"/>
              </a:p>
            </p:txBody>
          </p:sp>
        </p:grpSp>
        <p:grpSp>
          <p:nvGrpSpPr>
            <p:cNvPr id="1013" name="그룹 1013"/>
            <p:cNvGrpSpPr/>
            <p:nvPr/>
          </p:nvGrpSpPr>
          <p:grpSpPr>
            <a:xfrm>
              <a:off x="10839506" y="4299367"/>
              <a:ext cx="5652566" cy="2532805"/>
              <a:chOff x="10839506" y="4299367"/>
              <a:chExt cx="5652566" cy="25328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39506" y="4299367"/>
                <a:ext cx="5652566" cy="25328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개발</a:t>
            </a:r>
            <a:r>
              <a:rPr lang="en-US" altLang="ko-KR" sz="2000" dirty="0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기획</a:t>
            </a:r>
            <a:endParaRPr lang="en-US" altLang="ko-KR" sz="20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5126" y="1281690"/>
            <a:ext cx="9144627" cy="7773906"/>
            <a:chOff x="9548005" y="1281690"/>
            <a:chExt cx="9144627" cy="777390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46068" y="1860099"/>
              <a:ext cx="7138972" cy="7195497"/>
              <a:chOff x="10646068" y="1860099"/>
              <a:chExt cx="7138972" cy="719549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46068" y="1860099"/>
                <a:ext cx="7138972" cy="71954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401810" y="7236516"/>
              <a:ext cx="6008432" cy="1652305"/>
              <a:chOff x="11401810" y="7236516"/>
              <a:chExt cx="6008432" cy="165230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401818" y="7236516"/>
                <a:ext cx="6008424" cy="1652305"/>
                <a:chOff x="11401818" y="7236516"/>
                <a:chExt cx="6008424" cy="165230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401818" y="7236516"/>
                  <a:ext cx="6008424" cy="1652305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14"/>
              <p:cNvSpPr txBox="1"/>
              <p:nvPr/>
            </p:nvSpPr>
            <p:spPr>
              <a:xfrm>
                <a:off x="9899704" y="7188102"/>
                <a:ext cx="9012635" cy="15609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4F5E8E"/>
                    </a:solidFill>
                    <a:latin typeface="THELuxGoEB_U" pitchFamily="34" charset="0"/>
                    <a:cs typeface="THELuxGoEB_U" pitchFamily="34" charset="0"/>
                  </a:rPr>
                  <a:t>독일과 미국에서 시범적으로 </a:t>
                </a:r>
              </a:p>
              <a:p>
                <a:pPr algn="ctr"/>
                <a:r>
                  <a:rPr lang="en-US" sz="3200" dirty="0">
                    <a:solidFill>
                      <a:srgbClr val="4F5E8E"/>
                    </a:solidFill>
                    <a:latin typeface="THELuxGoEB_U" pitchFamily="34" charset="0"/>
                    <a:cs typeface="THELuxGoEB_U" pitchFamily="34" charset="0"/>
                  </a:rPr>
                  <a:t>온라인 판매 서비스를 진행 중</a:t>
                </a:r>
                <a:endParaRPr lang="en-US" dirty="0"/>
              </a:p>
            </p:txBody>
          </p:sp>
        </p:grpSp>
        <p:grpSp>
          <p:nvGrpSpPr>
            <p:cNvPr id="1006" name="그룹 1006"/>
            <p:cNvGrpSpPr/>
            <p:nvPr/>
          </p:nvGrpSpPr>
          <p:grpSpPr>
            <a:xfrm>
              <a:off x="10646432" y="1281690"/>
              <a:ext cx="7138244" cy="586009"/>
              <a:chOff x="10646432" y="1281690"/>
              <a:chExt cx="7138244" cy="5860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46432" y="1281690"/>
                <a:ext cx="7138244" cy="586009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10840287" y="2707257"/>
              <a:ext cx="6944390" cy="5339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포르쉐 911의 바디 디자인은 낮은 벨트라인과 넓은 유리창 등 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모던한 디자인으로 만들어졌고, 전통적인 특징들이 있음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‘개구리 눈’을 알려진 동그랗고 큼지막한 헤드램프와 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수평대향(피스톤이 좌우로, 수평으로 왕복운동) 엔진과 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키홀더의 왼쪽 배치되어 있는 것이 특징이다.</a:t>
              </a:r>
            </a:p>
            <a:p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911의 상징이 된 ‘RR(Rear engine Rear drive system)’은 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뒷쪽에 엔진을 얹고 뒷바퀴에 구동력을 전달하는 방식</a:t>
              </a:r>
            </a:p>
            <a:p>
              <a:pPr>
                <a:lnSpc>
                  <a:spcPct val="150000"/>
                </a:lnSpc>
              </a:pPr>
              <a:r>
                <a:rPr 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구동력을 최대화할 수 있고 실내공간을  활용할 수 </a:t>
              </a:r>
              <a:r>
                <a:rPr lang="ko-KR" altLang="en-US" sz="1900" dirty="0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있는 </a:t>
              </a:r>
              <a:r>
                <a:rPr lang="en-US" sz="1900" dirty="0" err="1">
                  <a:solidFill>
                    <a:srgbClr val="000000"/>
                  </a:solidFill>
                  <a:latin typeface="THELuxGoR_U" pitchFamily="34" charset="0"/>
                  <a:cs typeface="THELuxGoR_U" pitchFamily="34" charset="0"/>
                </a:rPr>
                <a:t>장점</a:t>
              </a:r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endParaRPr lang="en-US" sz="19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endParaRPr>
            </a:p>
            <a:p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9548005" y="1972491"/>
              <a:ext cx="914462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  <a:latin typeface="THELuxGoEB_U" pitchFamily="34" charset="0"/>
                  <a:cs typeface="THELuxGoEB_U" pitchFamily="34" charset="0"/>
                </a:rPr>
                <a:t>"Porsche 911"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07012" y="1126897"/>
            <a:ext cx="9477778" cy="7922917"/>
            <a:chOff x="607012" y="784027"/>
            <a:chExt cx="9477778" cy="82657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154752" y="784027"/>
              <a:ext cx="5486817" cy="2805557"/>
              <a:chOff x="2154752" y="784027"/>
              <a:chExt cx="5486817" cy="28055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4752" y="784027"/>
                <a:ext cx="5486817" cy="28055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7012" y="3627025"/>
              <a:ext cx="9477778" cy="5422790"/>
              <a:chOff x="607012" y="3627025"/>
              <a:chExt cx="9477778" cy="54227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7012" y="3627025"/>
                <a:ext cx="9477778" cy="54227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28079"/>
              </p:ext>
            </p:extLst>
          </p:nvPr>
        </p:nvGraphicFramePr>
        <p:xfrm>
          <a:off x="1627920" y="5228571"/>
          <a:ext cx="1471008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258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2월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2월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3월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F5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W2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W3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W4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W5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W6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W7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W8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W9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W10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W11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W12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latin typeface="Times New Roman"/>
                          <a:cs typeface="Times New Roman"/>
                        </a:rPr>
                        <a:t>W13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BDC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52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EF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04" name="그룹 1004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85714" y="515437"/>
            <a:ext cx="41249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개발</a:t>
            </a:r>
            <a:r>
              <a:rPr lang="en-US" altLang="ko-KR" sz="2000" dirty="0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기획</a:t>
            </a:r>
            <a:endParaRPr lang="en-US" altLang="ko-KR" sz="2000" dirty="0"/>
          </a:p>
        </p:txBody>
      </p:sp>
      <p:sp>
        <p:nvSpPr>
          <p:cNvPr id="30" name="Object 30"/>
          <p:cNvSpPr txBox="1"/>
          <p:nvPr/>
        </p:nvSpPr>
        <p:spPr>
          <a:xfrm>
            <a:off x="-3064286" y="1391504"/>
            <a:ext cx="24442857" cy="924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4F5E8E"/>
                </a:solidFill>
                <a:latin typeface="THELuxGoEB_U" pitchFamily="34" charset="0"/>
                <a:cs typeface="THELuxGoEB_U" pitchFamily="34" charset="0"/>
              </a:rPr>
              <a:t>1차 프로젝트  주요 핵심 부분 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629991" y="2535048"/>
            <a:ext cx="12875366" cy="2322404"/>
            <a:chOff x="2629991" y="2535048"/>
            <a:chExt cx="12875366" cy="2322404"/>
          </a:xfrm>
        </p:grpSpPr>
        <p:pic>
          <p:nvPicPr>
            <p:cNvPr id="52" name="Object 43">
              <a:extLst>
                <a:ext uri="{FF2B5EF4-FFF2-40B4-BE49-F238E27FC236}">
                  <a16:creationId xmlns:a16="http://schemas.microsoft.com/office/drawing/2014/main" id="{3968E58C-630A-44CD-88BC-7600C4A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4360" y="2535048"/>
              <a:ext cx="2579351" cy="2233913"/>
            </a:xfrm>
            <a:prstGeom prst="rect">
              <a:avLst/>
            </a:prstGeom>
          </p:spPr>
        </p:pic>
        <p:pic>
          <p:nvPicPr>
            <p:cNvPr id="63" name="Object 43">
              <a:extLst>
                <a:ext uri="{FF2B5EF4-FFF2-40B4-BE49-F238E27FC236}">
                  <a16:creationId xmlns:a16="http://schemas.microsoft.com/office/drawing/2014/main" id="{5152549F-F26F-4E29-BB04-455F50F6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9602" y="2623539"/>
              <a:ext cx="2579351" cy="2233913"/>
            </a:xfrm>
            <a:prstGeom prst="rect">
              <a:avLst/>
            </a:prstGeom>
          </p:spPr>
        </p:pic>
        <p:pic>
          <p:nvPicPr>
            <p:cNvPr id="54" name="Object 43">
              <a:extLst>
                <a:ext uri="{FF2B5EF4-FFF2-40B4-BE49-F238E27FC236}">
                  <a16:creationId xmlns:a16="http://schemas.microsoft.com/office/drawing/2014/main" id="{DD17183F-2200-4755-BFF0-415717172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1981" y="2623539"/>
              <a:ext cx="2579351" cy="223391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509348" y="3560582"/>
              <a:ext cx="9343005" cy="333333"/>
              <a:chOff x="4509348" y="3560582"/>
              <a:chExt cx="9343005" cy="3333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36969" y="3560582"/>
                <a:ext cx="2515384" cy="333333"/>
              </a:xfrm>
              <a:prstGeom prst="rect">
                <a:avLst/>
              </a:prstGeom>
            </p:spPr>
          </p:pic>
          <p:pic>
            <p:nvPicPr>
              <p:cNvPr id="70" name="Object 37">
                <a:extLst>
                  <a:ext uri="{FF2B5EF4-FFF2-40B4-BE49-F238E27FC236}">
                    <a16:creationId xmlns:a16="http://schemas.microsoft.com/office/drawing/2014/main" id="{98A90AD9-52AA-4CB6-9255-1998DFBAEB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09348" y="3560582"/>
                <a:ext cx="2515384" cy="333333"/>
              </a:xfrm>
              <a:prstGeom prst="rect">
                <a:avLst/>
              </a:prstGeom>
            </p:spPr>
          </p:pic>
          <p:pic>
            <p:nvPicPr>
              <p:cNvPr id="71" name="Object 37">
                <a:extLst>
                  <a:ext uri="{FF2B5EF4-FFF2-40B4-BE49-F238E27FC236}">
                    <a16:creationId xmlns:a16="http://schemas.microsoft.com/office/drawing/2014/main" id="{CC74042D-4C16-4681-B2BF-C6D0C374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978" y="3560582"/>
                <a:ext cx="2515384" cy="33333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  <p:sp>
          <p:nvSpPr>
            <p:cNvPr id="55" name="Object 55"/>
            <p:cNvSpPr txBox="1"/>
            <p:nvPr/>
          </p:nvSpPr>
          <p:spPr>
            <a:xfrm>
              <a:off x="2851937" y="3166635"/>
              <a:ext cx="2204092" cy="579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Main Page</a:t>
              </a:r>
              <a:endParaRPr lang="en-US" dirty="0"/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2629991" y="3596026"/>
              <a:ext cx="2704911" cy="579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슬라이드 효과</a:t>
              </a:r>
              <a:endParaRPr lang="en-US" dirty="0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6109413" y="3189492"/>
              <a:ext cx="2204092" cy="533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Log-in Page</a:t>
              </a:r>
              <a:endParaRPr lang="en-US" dirty="0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5848928" y="3596026"/>
              <a:ext cx="2707576" cy="579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입력 정보 일치</a:t>
              </a:r>
              <a:endParaRPr lang="en-US" dirty="0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9366937" y="3166635"/>
              <a:ext cx="2204092" cy="579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Info Page</a:t>
              </a:r>
              <a:endParaRPr lang="en-US" dirty="0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8824478" y="3548318"/>
              <a:ext cx="3311969" cy="5561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다양한 이미지 효과</a:t>
              </a:r>
              <a:endParaRPr lang="en-US" dirty="0"/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2624366" y="3189492"/>
              <a:ext cx="2204092" cy="533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Option Page</a:t>
              </a:r>
              <a:endParaRPr lang="en-US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12150689" y="3568169"/>
              <a:ext cx="3354668" cy="579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세부적인 옵션 제공</a:t>
              </a:r>
              <a:endParaRPr lang="en-US"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5714" y="525595"/>
            <a:ext cx="11216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개발</a:t>
            </a:r>
            <a:r>
              <a:rPr lang="en-US" altLang="ko-KR" sz="2000" dirty="0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000" dirty="0" err="1">
                <a:solidFill>
                  <a:srgbClr val="4F5E8E"/>
                </a:solidFill>
                <a:latin typeface="THELuxGoEB_U" pitchFamily="34" charset="0"/>
                <a:cs typeface="Segoe UI Semibold" panose="020B0702040204020203" pitchFamily="34" charset="0"/>
              </a:rPr>
              <a:t>기획</a:t>
            </a:r>
            <a:endParaRPr lang="en-US" altLang="ko-KR" sz="2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40775" y="993149"/>
            <a:ext cx="10020295" cy="7859311"/>
            <a:chOff x="4040775" y="993149"/>
            <a:chExt cx="10020295" cy="78593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41788" y="4801213"/>
              <a:ext cx="1198856" cy="483026"/>
              <a:chOff x="11041788" y="4801213"/>
              <a:chExt cx="1198856" cy="4830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41788" y="4801213"/>
                <a:ext cx="1198856" cy="4830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20255" y="7604842"/>
              <a:ext cx="2484132" cy="1242066"/>
              <a:chOff x="10420255" y="7604842"/>
              <a:chExt cx="2484132" cy="12420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20255" y="7604842"/>
                <a:ext cx="2484132" cy="12420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55214" y="4205520"/>
              <a:ext cx="2055277" cy="1672530"/>
              <a:chOff x="4055214" y="4205520"/>
              <a:chExt cx="2055277" cy="16725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60000">
                <a:off x="4055214" y="4205520"/>
                <a:ext cx="2055277" cy="16725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806241" y="7167092"/>
              <a:ext cx="1354718" cy="1578906"/>
              <a:chOff x="5806241" y="7167092"/>
              <a:chExt cx="1354718" cy="157890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06241" y="7167092"/>
                <a:ext cx="1354718" cy="15789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75165" y="1068646"/>
              <a:ext cx="1565479" cy="1565479"/>
              <a:chOff x="10675165" y="1068646"/>
              <a:chExt cx="1565479" cy="15654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75165" y="1068646"/>
                <a:ext cx="1565479" cy="15654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56748" y="6881354"/>
              <a:ext cx="1198856" cy="483026"/>
              <a:chOff x="9956748" y="6881354"/>
              <a:chExt cx="1198856" cy="4830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820000">
                <a:off x="9956748" y="6881354"/>
                <a:ext cx="1198856" cy="4830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87895" y="3424169"/>
              <a:ext cx="3737678" cy="3237112"/>
              <a:chOff x="7187895" y="3424169"/>
              <a:chExt cx="3737678" cy="323711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87895" y="3424169"/>
                <a:ext cx="3737678" cy="32371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10178" y="4801213"/>
              <a:ext cx="1198856" cy="483026"/>
              <a:chOff x="5910178" y="4801213"/>
              <a:chExt cx="1198856" cy="48302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60000">
                <a:off x="5910178" y="4801213"/>
                <a:ext cx="1198856" cy="4830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005841" y="993149"/>
              <a:ext cx="2714893" cy="1811015"/>
              <a:chOff x="5005841" y="993149"/>
              <a:chExt cx="2714893" cy="181101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05841" y="993149"/>
                <a:ext cx="2714893" cy="18110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069922" y="6922757"/>
              <a:ext cx="1198856" cy="483026"/>
              <a:chOff x="7069922" y="6922757"/>
              <a:chExt cx="1198856" cy="4830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820000">
                <a:off x="7069922" y="6922757"/>
                <a:ext cx="1198856" cy="4830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337260" y="3968838"/>
              <a:ext cx="1720510" cy="1862168"/>
              <a:chOff x="12337260" y="3968838"/>
              <a:chExt cx="1720510" cy="186216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37260" y="3968838"/>
                <a:ext cx="1720510" cy="186216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027201" y="2663155"/>
              <a:ext cx="1198856" cy="483026"/>
              <a:chOff x="7027201" y="2663155"/>
              <a:chExt cx="1198856" cy="4830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820000">
                <a:off x="7027201" y="2663155"/>
                <a:ext cx="1198856" cy="4830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879919" y="2663155"/>
              <a:ext cx="1198856" cy="483026"/>
              <a:chOff x="9879919" y="2663155"/>
              <a:chExt cx="1198856" cy="4830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820000">
                <a:off x="9879919" y="2663155"/>
                <a:ext cx="1198856" cy="483026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6928662" y="4558914"/>
              <a:ext cx="4310964" cy="8425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9FAFD"/>
                  </a:solidFill>
                  <a:latin typeface="THELuxGoM_U" pitchFamily="34" charset="0"/>
                  <a:cs typeface="THELuxGoM_U" pitchFamily="34" charset="0"/>
                </a:rPr>
                <a:t>PROJECT</a:t>
              </a:r>
              <a:endParaRPr lang="en-US"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85714" y="9280744"/>
            <a:ext cx="3530922" cy="317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4F5E8E"/>
                </a:solidFill>
                <a:latin typeface="Open Sans SemiBold" pitchFamily="34" charset="0"/>
                <a:cs typeface="Open Sans SemiBold" pitchFamily="34" charset="0"/>
              </a:rPr>
              <a:t>2023  l   Porsche  911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5085714" y="9552381"/>
            <a:ext cx="2742857" cy="57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9551" y="4080427"/>
            <a:ext cx="15239492" cy="21248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kern="0" spc="-100" dirty="0">
                <a:solidFill>
                  <a:srgbClr val="FFFFFF"/>
                </a:solidFill>
                <a:latin typeface="THELuxGoEB_U" pitchFamily="34" charset="0"/>
                <a:cs typeface="THELuxGoEB_U" pitchFamily="34" charset="0"/>
              </a:rPr>
              <a:t>팀원 소개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403</Words>
  <Application>Microsoft Office PowerPoint</Application>
  <PresentationFormat>사용자 지정</PresentationFormat>
  <Paragraphs>177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?? ??</vt:lpstr>
      <vt:lpstr>Gmarket Sans Bold</vt:lpstr>
      <vt:lpstr>Gmarket Sans Medium</vt:lpstr>
      <vt:lpstr>Noto Sans CJK KR Regular</vt:lpstr>
      <vt:lpstr>Open Sans SemiBold</vt:lpstr>
      <vt:lpstr>THELuxGoB_U</vt:lpstr>
      <vt:lpstr>THELuxGoEB_U</vt:lpstr>
      <vt:lpstr>THELuxGoM_U</vt:lpstr>
      <vt:lpstr>THELuxGoR_U</vt:lpstr>
      <vt:lpstr>맑은 고딕</vt:lpstr>
      <vt:lpstr>Arial</vt:lpstr>
      <vt:lpstr>Calibri</vt:lpstr>
      <vt:lpstr>Consolas</vt:lpstr>
      <vt:lpstr>Segoe UI Semibold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</cp:lastModifiedBy>
  <cp:revision>19</cp:revision>
  <dcterms:created xsi:type="dcterms:W3CDTF">2023-03-19T00:04:04Z</dcterms:created>
  <dcterms:modified xsi:type="dcterms:W3CDTF">2023-03-19T23:49:23Z</dcterms:modified>
</cp:coreProperties>
</file>